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300" r:id="rId3"/>
    <p:sldId id="257" r:id="rId4"/>
    <p:sldId id="259" r:id="rId5"/>
    <p:sldId id="278" r:id="rId6"/>
    <p:sldId id="265" r:id="rId7"/>
    <p:sldId id="284" r:id="rId8"/>
    <p:sldId id="281" r:id="rId9"/>
    <p:sldId id="285" r:id="rId10"/>
    <p:sldId id="287" r:id="rId11"/>
    <p:sldId id="286" r:id="rId12"/>
    <p:sldId id="266" r:id="rId13"/>
    <p:sldId id="289" r:id="rId14"/>
    <p:sldId id="290" r:id="rId15"/>
    <p:sldId id="291" r:id="rId16"/>
    <p:sldId id="292" r:id="rId17"/>
    <p:sldId id="293" r:id="rId18"/>
    <p:sldId id="294" r:id="rId19"/>
    <p:sldId id="262" r:id="rId20"/>
    <p:sldId id="295" r:id="rId21"/>
    <p:sldId id="269" r:id="rId22"/>
    <p:sldId id="282" r:id="rId23"/>
    <p:sldId id="264" r:id="rId24"/>
    <p:sldId id="297" r:id="rId25"/>
    <p:sldId id="305" r:id="rId26"/>
    <p:sldId id="296" r:id="rId27"/>
    <p:sldId id="283" r:id="rId28"/>
    <p:sldId id="260" r:id="rId29"/>
    <p:sldId id="268" r:id="rId30"/>
    <p:sldId id="267" r:id="rId31"/>
    <p:sldId id="274" r:id="rId32"/>
    <p:sldId id="301" r:id="rId33"/>
    <p:sldId id="302" r:id="rId34"/>
    <p:sldId id="303" r:id="rId35"/>
    <p:sldId id="304" r:id="rId36"/>
    <p:sldId id="279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77F"/>
    <a:srgbClr val="538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5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370F3-7311-4F1F-9ECD-45C6E9959473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5C6F7-6D93-413C-9C82-4F3AC6FE4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94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78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C7252-814B-389D-E780-BF300140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B2C56A-705A-29CD-1FD4-A5168DC7E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A35206-CF70-CED7-2C66-7AB05B742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E581BD-EB88-1B66-F7F7-2592B88B88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02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1A11-D864-5177-69E9-AF5993EC2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80BC4C-4BF9-0939-8762-B702C24F7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B3C1A8-8093-5119-3FD0-6EB09C312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45E9DB-9747-759E-0780-D6EB0AB1F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53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99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D3EF4-B248-38A6-3DAF-81CF2AE5C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FEAEC-FC7A-2662-F0C1-5ADE118B6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7DA64B-44CE-BB6E-3D5E-3F257DE62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0F6783-2B3F-354F-E0A5-D45B1F328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78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48F15-6C13-51AD-1FCB-E4D9B1E5D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1374AF-8BA4-5B1D-53FC-3771B5CFC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2DC758-9B5E-4345-8E82-D59FDB617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24145-1E9A-F88D-8296-6F02D5481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17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1C8B-6E9F-06BB-DCFE-1065BC804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8FF3DB-6E96-E53E-AC06-69D11C031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39745A-01D2-5C32-2084-DE4C1CE01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ACD046-7C81-96D2-D5F3-229067264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5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CB8C6-54BC-431C-3624-4D4AF9C6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5D1E98-CAA3-389C-E6C1-01A1A4764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3DFC99-FF74-8350-0E5D-624423EC3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3D15D5-18C3-0C44-8FC2-D8BBC024A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970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86DF8-AA2F-8752-0314-AE8FE01F8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0E678C-5E3F-2E2B-E98C-F82321103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7E9E60-76F9-33C3-2651-37FE73993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F1F853-D4D4-D7BC-5092-583C6EE7AD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69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F9FE-207F-4264-7272-B9F1EC9F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1824B4-7A92-70D1-0E3C-52190F636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63B3C2-4644-269A-04DD-0581DB158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1CC259-6E9B-0F17-0F54-5907739ADE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890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1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C9B1B-DB88-9178-3563-0A6B850A9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4CA43C-7A86-8137-AB54-B542BCC93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D17F2B-B246-3507-2A74-63A43A547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58B891-B30D-C3FE-E34E-59B8E2143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898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D170E-00B9-80E6-1F42-F96E278A0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EB50FD-939C-7CD0-0909-49B10D5AE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F2D495-C372-A2B6-61D4-8673A6714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73D7AF-A883-A0CC-5406-AF46965767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12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6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84431-6E22-A885-ACAA-30B5B68D5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C1EBEB-336C-A036-D7AD-CF2990C3D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C249CF-D3B3-9CEA-FD31-1E3F5AC8E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25E72-9D19-87F9-5679-E590EF1373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1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4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46F79-7324-8E96-9A4B-6D50FA633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A9F293-679C-84EC-9DEF-FC01E1867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791E0-93F3-0850-E29A-2333E00CE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F8D7F2-88B4-B820-62DB-A46EC82F3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883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881A9-A64B-BE2F-8C7C-E8621E840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EBA691-F8DE-FFD9-2551-732B437B6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CB7EAD-EA69-0C61-EC29-FAB272C87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D6B406-6D7F-294E-1375-E59B88216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76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1F462-9CE5-C1B0-0395-CDB138553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D4C6C-C9B8-AE67-CDFC-956DB6441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2912DD-F4BE-7529-441B-A3A1D94E4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BF7E2E-3270-08A5-312E-928CCDE0A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5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AE5BD-5433-5D92-3AF4-E080FACA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AFCF91-E01D-83E9-494B-D38C78E20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790403-18D6-78DB-C3DA-CFAF7A370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10E57-7C51-E95C-4F57-F6C0FDAF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327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92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42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279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648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42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58774-ABE7-DD07-B39D-6BB8FFFB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073427-34E4-8A91-B35B-CE221363F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5BA1C0-B3F7-2743-7F52-1C598980F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C20264-5240-6B04-C268-F2FD0CCD7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493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40069-27E4-17D4-763B-20EDB558C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5BC418-CA21-9285-BE21-68199CB8D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F2258F-5118-5A98-3F08-52DD512AF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BCD57E-CB4F-8483-E45E-D87B05B34D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775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7F0AE-E2E5-7912-1908-349858BE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177420-24E4-2341-6740-4E6B96108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FEE92B-6C92-BC3B-5943-125DF0F6D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4628CC-E703-110D-EB7A-0F2ADD37C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93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CCE6A-879B-EC3C-FB81-322EB408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50968C-A915-AD54-0C0C-583A9E836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8056D8-D139-4429-2575-F2E7A9B85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75D6EF-DC44-6866-10DE-A9C42FAB6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966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61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53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774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15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5300B-508E-EF2B-8577-67F5EC328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83C8E8-DD7C-AA60-5E84-F4B7EC78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120CEA-9643-9673-A7C4-740E48E19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A82C56-B20C-B46B-172C-FD2107168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86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0757C-F47B-9211-ED36-8CA2005F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6AAD37-6245-2C02-D5B7-7952F4203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4F1939-F949-309B-4334-A8B9BA70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D050D7-0B44-025E-9CEA-80E5F0693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4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2B4BA-0C80-8B27-C895-B8CFFAB3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E9C904-6B31-8B18-F7FC-91EA1E22C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58742C-CEA9-00ED-26D1-76E9A2DA8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F5858B-5690-07D8-9483-B0EB33EBA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5C6F7-6D93-413C-9C82-4F3AC6FE4B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42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8B43E-B143-4CD3-B245-F621A813E867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9DBF-8F51-45FE-A830-044364EAE8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04020" y="468086"/>
            <a:ext cx="3414532" cy="6019800"/>
          </a:xfrm>
          <a:prstGeom prst="rect">
            <a:avLst/>
          </a:prstGeom>
          <a:solidFill>
            <a:srgbClr val="5387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33408" y="566057"/>
            <a:ext cx="3285144" cy="579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8"/>
          <p:cNvSpPr txBox="1"/>
          <p:nvPr/>
        </p:nvSpPr>
        <p:spPr>
          <a:xfrm>
            <a:off x="2056689" y="983319"/>
            <a:ext cx="10029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dirty="0">
                <a:latin typeface="字魂51号-青青子吟体" panose="00000500000000000000" pitchFamily="2" charset="-122"/>
                <a:ea typeface="字魂51号-青青子吟体" panose="00000500000000000000" pitchFamily="2" charset="-122"/>
              </a:rPr>
              <a:t>学习搭子</a:t>
            </a:r>
            <a:endParaRPr lang="en-US" altLang="zh-CN" sz="6000" dirty="0">
              <a:latin typeface="字魂51号-青青子吟体" panose="00000500000000000000" pitchFamily="2" charset="-122"/>
              <a:ea typeface="字魂51号-青青子吟体" panose="000005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60232" y="1088313"/>
            <a:ext cx="0" cy="3146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3"/>
          <p:cNvSpPr txBox="1"/>
          <p:nvPr/>
        </p:nvSpPr>
        <p:spPr>
          <a:xfrm>
            <a:off x="3504374" y="1088313"/>
            <a:ext cx="3826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刘子沛数据科学导论期末大作业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3939618" y="1313879"/>
            <a:ext cx="583045" cy="927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23964" y="4866942"/>
            <a:ext cx="583045" cy="927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C984B-B038-3E06-5EAB-9E26586D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651D5E7-4FC1-A900-FDE3-373E2FAE553F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54">
            <a:extLst>
              <a:ext uri="{FF2B5EF4-FFF2-40B4-BE49-F238E27FC236}">
                <a16:creationId xmlns:a16="http://schemas.microsoft.com/office/drawing/2014/main" id="{69650E6F-29E6-8509-3AED-28B09B767AA3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49C1B9DD-20BE-2120-F3AE-766E290CF437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7D5C597-0FD0-5242-7E96-E6E2B0E3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6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D09DC-ECB8-00BB-E8DD-2F45B5F35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316908B9-61D9-69A4-833B-DA9E64066BE6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54">
            <a:extLst>
              <a:ext uri="{FF2B5EF4-FFF2-40B4-BE49-F238E27FC236}">
                <a16:creationId xmlns:a16="http://schemas.microsoft.com/office/drawing/2014/main" id="{D272A265-CD46-9B36-DFC8-51A232B545A8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C655642B-E869-1E0E-BB78-FFB19D8EC813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58384E5-A7DC-B346-5368-3747320DD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6" b="14607"/>
          <a:stretch>
            <a:fillRect/>
          </a:stretch>
        </p:blipFill>
        <p:spPr>
          <a:xfrm>
            <a:off x="-64207" y="0"/>
            <a:ext cx="12256207" cy="3912243"/>
          </a:xfrm>
          <a:prstGeom prst="rect">
            <a:avLst/>
          </a:prstGeom>
        </p:spPr>
      </p:pic>
      <p:sp>
        <p:nvSpPr>
          <p:cNvPr id="4" name="文本框 10"/>
          <p:cNvSpPr txBox="1"/>
          <p:nvPr/>
        </p:nvSpPr>
        <p:spPr>
          <a:xfrm>
            <a:off x="996946" y="5177789"/>
            <a:ext cx="10370917" cy="151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用户需要完成</a:t>
            </a:r>
            <a:r>
              <a:rPr lang="en-US" altLang="zh-CN" sz="16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</a:t>
            </a:r>
            <a:r>
              <a:rPr lang="zh-CN" altLang="en-US" sz="16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道选择题，内容都与学习风格相关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为什么说学习风格很重要呢？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比如两个人都喜欢复习的时候看网课，那就可以一起看，或者共享网课资源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但如果一个喜欢刷题，一个喜欢看课本，那就失去学习搭子的意义了</a:t>
            </a:r>
          </a:p>
        </p:txBody>
      </p:sp>
      <p:sp>
        <p:nvSpPr>
          <p:cNvPr id="6" name="矩形 5"/>
          <p:cNvSpPr/>
          <p:nvPr/>
        </p:nvSpPr>
        <p:spPr>
          <a:xfrm>
            <a:off x="1018572" y="3405598"/>
            <a:ext cx="1666755" cy="101329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65990" y="3405597"/>
            <a:ext cx="1666755" cy="101329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13408" y="3405596"/>
            <a:ext cx="1666755" cy="101329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91820" y="3612839"/>
            <a:ext cx="709930" cy="598805"/>
            <a:chOff x="7450138" y="4781550"/>
            <a:chExt cx="709613" cy="598488"/>
          </a:xfrm>
          <a:solidFill>
            <a:schemeClr val="bg1"/>
          </a:solidFill>
        </p:grpSpPr>
        <p:sp>
          <p:nvSpPr>
            <p:cNvPr id="10" name="Freeform 390"/>
            <p:cNvSpPr>
              <a:spLocks noEditPoints="1"/>
            </p:cNvSpPr>
            <p:nvPr/>
          </p:nvSpPr>
          <p:spPr bwMode="auto">
            <a:xfrm>
              <a:off x="7472363" y="4781550"/>
              <a:ext cx="687388" cy="530225"/>
            </a:xfrm>
            <a:custGeom>
              <a:avLst/>
              <a:gdLst>
                <a:gd name="T0" fmla="*/ 25 w 183"/>
                <a:gd name="T1" fmla="*/ 141 h 141"/>
                <a:gd name="T2" fmla="*/ 27 w 183"/>
                <a:gd name="T3" fmla="*/ 140 h 141"/>
                <a:gd name="T4" fmla="*/ 25 w 183"/>
                <a:gd name="T5" fmla="*/ 132 h 141"/>
                <a:gd name="T6" fmla="*/ 25 w 183"/>
                <a:gd name="T7" fmla="*/ 130 h 141"/>
                <a:gd name="T8" fmla="*/ 17 w 183"/>
                <a:gd name="T9" fmla="*/ 130 h 141"/>
                <a:gd name="T10" fmla="*/ 12 w 183"/>
                <a:gd name="T11" fmla="*/ 128 h 141"/>
                <a:gd name="T12" fmla="*/ 10 w 183"/>
                <a:gd name="T13" fmla="*/ 123 h 141"/>
                <a:gd name="T14" fmla="*/ 10 w 183"/>
                <a:gd name="T15" fmla="*/ 109 h 141"/>
                <a:gd name="T16" fmla="*/ 23 w 183"/>
                <a:gd name="T17" fmla="*/ 90 h 141"/>
                <a:gd name="T18" fmla="*/ 49 w 183"/>
                <a:gd name="T19" fmla="*/ 81 h 141"/>
                <a:gd name="T20" fmla="*/ 51 w 183"/>
                <a:gd name="T21" fmla="*/ 80 h 141"/>
                <a:gd name="T22" fmla="*/ 54 w 183"/>
                <a:gd name="T23" fmla="*/ 76 h 141"/>
                <a:gd name="T24" fmla="*/ 61 w 183"/>
                <a:gd name="T25" fmla="*/ 40 h 141"/>
                <a:gd name="T26" fmla="*/ 94 w 183"/>
                <a:gd name="T27" fmla="*/ 11 h 141"/>
                <a:gd name="T28" fmla="*/ 117 w 183"/>
                <a:gd name="T29" fmla="*/ 19 h 141"/>
                <a:gd name="T30" fmla="*/ 127 w 183"/>
                <a:gd name="T31" fmla="*/ 39 h 141"/>
                <a:gd name="T32" fmla="*/ 129 w 183"/>
                <a:gd name="T33" fmla="*/ 78 h 141"/>
                <a:gd name="T34" fmla="*/ 129 w 183"/>
                <a:gd name="T35" fmla="*/ 78 h 141"/>
                <a:gd name="T36" fmla="*/ 134 w 183"/>
                <a:gd name="T37" fmla="*/ 83 h 141"/>
                <a:gd name="T38" fmla="*/ 162 w 183"/>
                <a:gd name="T39" fmla="*/ 92 h 141"/>
                <a:gd name="T40" fmla="*/ 172 w 183"/>
                <a:gd name="T41" fmla="*/ 109 h 141"/>
                <a:gd name="T42" fmla="*/ 172 w 183"/>
                <a:gd name="T43" fmla="*/ 123 h 141"/>
                <a:gd name="T44" fmla="*/ 165 w 183"/>
                <a:gd name="T45" fmla="*/ 130 h 141"/>
                <a:gd name="T46" fmla="*/ 152 w 183"/>
                <a:gd name="T47" fmla="*/ 130 h 141"/>
                <a:gd name="T48" fmla="*/ 152 w 183"/>
                <a:gd name="T49" fmla="*/ 132 h 141"/>
                <a:gd name="T50" fmla="*/ 151 w 183"/>
                <a:gd name="T51" fmla="*/ 140 h 141"/>
                <a:gd name="T52" fmla="*/ 152 w 183"/>
                <a:gd name="T53" fmla="*/ 141 h 141"/>
                <a:gd name="T54" fmla="*/ 165 w 183"/>
                <a:gd name="T55" fmla="*/ 141 h 141"/>
                <a:gd name="T56" fmla="*/ 183 w 183"/>
                <a:gd name="T57" fmla="*/ 123 h 141"/>
                <a:gd name="T58" fmla="*/ 183 w 183"/>
                <a:gd name="T59" fmla="*/ 109 h 141"/>
                <a:gd name="T60" fmla="*/ 168 w 183"/>
                <a:gd name="T61" fmla="*/ 83 h 141"/>
                <a:gd name="T62" fmla="*/ 139 w 183"/>
                <a:gd name="T63" fmla="*/ 72 h 141"/>
                <a:gd name="T64" fmla="*/ 137 w 183"/>
                <a:gd name="T65" fmla="*/ 38 h 141"/>
                <a:gd name="T66" fmla="*/ 124 w 183"/>
                <a:gd name="T67" fmla="*/ 11 h 141"/>
                <a:gd name="T68" fmla="*/ 94 w 183"/>
                <a:gd name="T69" fmla="*/ 0 h 141"/>
                <a:gd name="T70" fmla="*/ 51 w 183"/>
                <a:gd name="T71" fmla="*/ 38 h 141"/>
                <a:gd name="T72" fmla="*/ 44 w 183"/>
                <a:gd name="T73" fmla="*/ 71 h 141"/>
                <a:gd name="T74" fmla="*/ 17 w 183"/>
                <a:gd name="T75" fmla="*/ 81 h 141"/>
                <a:gd name="T76" fmla="*/ 0 w 183"/>
                <a:gd name="T77" fmla="*/ 109 h 141"/>
                <a:gd name="T78" fmla="*/ 0 w 183"/>
                <a:gd name="T79" fmla="*/ 123 h 141"/>
                <a:gd name="T80" fmla="*/ 5 w 183"/>
                <a:gd name="T81" fmla="*/ 135 h 141"/>
                <a:gd name="T82" fmla="*/ 17 w 183"/>
                <a:gd name="T83" fmla="*/ 141 h 141"/>
                <a:gd name="T84" fmla="*/ 25 w 183"/>
                <a:gd name="T85" fmla="*/ 141 h 141"/>
                <a:gd name="T86" fmla="*/ 109 w 183"/>
                <a:gd name="T87" fmla="*/ 141 h 141"/>
                <a:gd name="T88" fmla="*/ 110 w 183"/>
                <a:gd name="T89" fmla="*/ 140 h 141"/>
                <a:gd name="T90" fmla="*/ 109 w 183"/>
                <a:gd name="T91" fmla="*/ 132 h 141"/>
                <a:gd name="T92" fmla="*/ 109 w 183"/>
                <a:gd name="T93" fmla="*/ 130 h 141"/>
                <a:gd name="T94" fmla="*/ 68 w 183"/>
                <a:gd name="T95" fmla="*/ 130 h 141"/>
                <a:gd name="T96" fmla="*/ 69 w 183"/>
                <a:gd name="T97" fmla="*/ 132 h 141"/>
                <a:gd name="T98" fmla="*/ 67 w 183"/>
                <a:gd name="T99" fmla="*/ 140 h 141"/>
                <a:gd name="T100" fmla="*/ 68 w 183"/>
                <a:gd name="T101" fmla="*/ 141 h 141"/>
                <a:gd name="T102" fmla="*/ 109 w 183"/>
                <a:gd name="T10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3" h="141">
                  <a:moveTo>
                    <a:pt x="25" y="141"/>
                  </a:moveTo>
                  <a:cubicBezTo>
                    <a:pt x="26" y="141"/>
                    <a:pt x="26" y="141"/>
                    <a:pt x="27" y="140"/>
                  </a:cubicBezTo>
                  <a:cubicBezTo>
                    <a:pt x="26" y="138"/>
                    <a:pt x="25" y="135"/>
                    <a:pt x="25" y="132"/>
                  </a:cubicBezTo>
                  <a:cubicBezTo>
                    <a:pt x="25" y="132"/>
                    <a:pt x="25" y="131"/>
                    <a:pt x="25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0"/>
                    <a:pt x="14" y="129"/>
                    <a:pt x="12" y="128"/>
                  </a:cubicBezTo>
                  <a:cubicBezTo>
                    <a:pt x="11" y="127"/>
                    <a:pt x="10" y="125"/>
                    <a:pt x="10" y="123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0" y="100"/>
                    <a:pt x="16" y="94"/>
                    <a:pt x="23" y="90"/>
                  </a:cubicBezTo>
                  <a:cubicBezTo>
                    <a:pt x="30" y="86"/>
                    <a:pt x="40" y="83"/>
                    <a:pt x="49" y="81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2" y="79"/>
                    <a:pt x="54" y="78"/>
                    <a:pt x="54" y="76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4" y="23"/>
                    <a:pt x="76" y="11"/>
                    <a:pt x="94" y="11"/>
                  </a:cubicBezTo>
                  <a:cubicBezTo>
                    <a:pt x="102" y="11"/>
                    <a:pt x="111" y="14"/>
                    <a:pt x="117" y="19"/>
                  </a:cubicBezTo>
                  <a:cubicBezTo>
                    <a:pt x="122" y="24"/>
                    <a:pt x="126" y="31"/>
                    <a:pt x="127" y="39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29" y="81"/>
                    <a:pt x="132" y="83"/>
                    <a:pt x="134" y="83"/>
                  </a:cubicBezTo>
                  <a:cubicBezTo>
                    <a:pt x="143" y="83"/>
                    <a:pt x="154" y="86"/>
                    <a:pt x="162" y="92"/>
                  </a:cubicBezTo>
                  <a:cubicBezTo>
                    <a:pt x="168" y="96"/>
                    <a:pt x="172" y="102"/>
                    <a:pt x="172" y="109"/>
                  </a:cubicBezTo>
                  <a:cubicBezTo>
                    <a:pt x="172" y="123"/>
                    <a:pt x="172" y="123"/>
                    <a:pt x="172" y="123"/>
                  </a:cubicBezTo>
                  <a:cubicBezTo>
                    <a:pt x="172" y="127"/>
                    <a:pt x="169" y="130"/>
                    <a:pt x="165" y="130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2" y="131"/>
                    <a:pt x="152" y="132"/>
                    <a:pt x="152" y="132"/>
                  </a:cubicBezTo>
                  <a:cubicBezTo>
                    <a:pt x="152" y="135"/>
                    <a:pt x="152" y="138"/>
                    <a:pt x="151" y="140"/>
                  </a:cubicBezTo>
                  <a:cubicBezTo>
                    <a:pt x="151" y="141"/>
                    <a:pt x="152" y="141"/>
                    <a:pt x="152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75" y="141"/>
                    <a:pt x="183" y="133"/>
                    <a:pt x="183" y="123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3" y="98"/>
                    <a:pt x="177" y="90"/>
                    <a:pt x="168" y="83"/>
                  </a:cubicBezTo>
                  <a:cubicBezTo>
                    <a:pt x="160" y="77"/>
                    <a:pt x="149" y="73"/>
                    <a:pt x="139" y="72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27"/>
                    <a:pt x="131" y="18"/>
                    <a:pt x="124" y="11"/>
                  </a:cubicBezTo>
                  <a:cubicBezTo>
                    <a:pt x="116" y="4"/>
                    <a:pt x="105" y="0"/>
                    <a:pt x="94" y="0"/>
                  </a:cubicBezTo>
                  <a:cubicBezTo>
                    <a:pt x="71" y="0"/>
                    <a:pt x="55" y="16"/>
                    <a:pt x="51" y="38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35" y="73"/>
                    <a:pt x="26" y="76"/>
                    <a:pt x="17" y="81"/>
                  </a:cubicBezTo>
                  <a:cubicBezTo>
                    <a:pt x="7" y="87"/>
                    <a:pt x="0" y="96"/>
                    <a:pt x="0" y="109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8"/>
                    <a:pt x="2" y="132"/>
                    <a:pt x="5" y="135"/>
                  </a:cubicBezTo>
                  <a:cubicBezTo>
                    <a:pt x="8" y="139"/>
                    <a:pt x="12" y="141"/>
                    <a:pt x="17" y="141"/>
                  </a:cubicBezTo>
                  <a:cubicBezTo>
                    <a:pt x="25" y="141"/>
                    <a:pt x="25" y="141"/>
                    <a:pt x="25" y="141"/>
                  </a:cubicBezTo>
                  <a:close/>
                  <a:moveTo>
                    <a:pt x="109" y="141"/>
                  </a:moveTo>
                  <a:cubicBezTo>
                    <a:pt x="110" y="141"/>
                    <a:pt x="110" y="141"/>
                    <a:pt x="110" y="140"/>
                  </a:cubicBezTo>
                  <a:cubicBezTo>
                    <a:pt x="109" y="138"/>
                    <a:pt x="109" y="135"/>
                    <a:pt x="109" y="132"/>
                  </a:cubicBezTo>
                  <a:cubicBezTo>
                    <a:pt x="109" y="132"/>
                    <a:pt x="109" y="131"/>
                    <a:pt x="109" y="130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9" y="131"/>
                    <a:pt x="69" y="132"/>
                    <a:pt x="69" y="132"/>
                  </a:cubicBezTo>
                  <a:cubicBezTo>
                    <a:pt x="69" y="135"/>
                    <a:pt x="68" y="138"/>
                    <a:pt x="67" y="140"/>
                  </a:cubicBezTo>
                  <a:cubicBezTo>
                    <a:pt x="67" y="141"/>
                    <a:pt x="68" y="141"/>
                    <a:pt x="68" y="141"/>
                  </a:cubicBezTo>
                  <a:cubicBezTo>
                    <a:pt x="109" y="141"/>
                    <a:pt x="109" y="141"/>
                    <a:pt x="10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391"/>
            <p:cNvSpPr>
              <a:spLocks noEditPoints="1"/>
            </p:cNvSpPr>
            <p:nvPr/>
          </p:nvSpPr>
          <p:spPr bwMode="auto">
            <a:xfrm>
              <a:off x="7775576" y="4927600"/>
              <a:ext cx="158750" cy="158750"/>
            </a:xfrm>
            <a:custGeom>
              <a:avLst/>
              <a:gdLst>
                <a:gd name="T0" fmla="*/ 0 w 42"/>
                <a:gd name="T1" fmla="*/ 34 h 42"/>
                <a:gd name="T2" fmla="*/ 3 w 42"/>
                <a:gd name="T3" fmla="*/ 17 h 42"/>
                <a:gd name="T4" fmla="*/ 22 w 42"/>
                <a:gd name="T5" fmla="*/ 0 h 42"/>
                <a:gd name="T6" fmla="*/ 41 w 42"/>
                <a:gd name="T7" fmla="*/ 18 h 42"/>
                <a:gd name="T8" fmla="*/ 42 w 42"/>
                <a:gd name="T9" fmla="*/ 35 h 42"/>
                <a:gd name="T10" fmla="*/ 42 w 42"/>
                <a:gd name="T11" fmla="*/ 35 h 42"/>
                <a:gd name="T12" fmla="*/ 39 w 42"/>
                <a:gd name="T13" fmla="*/ 39 h 42"/>
                <a:gd name="T14" fmla="*/ 21 w 42"/>
                <a:gd name="T15" fmla="*/ 42 h 42"/>
                <a:gd name="T16" fmla="*/ 3 w 42"/>
                <a:gd name="T17" fmla="*/ 39 h 42"/>
                <a:gd name="T18" fmla="*/ 0 w 42"/>
                <a:gd name="T19" fmla="*/ 37 h 42"/>
                <a:gd name="T20" fmla="*/ 0 w 42"/>
                <a:gd name="T21" fmla="*/ 34 h 42"/>
                <a:gd name="T22" fmla="*/ 10 w 42"/>
                <a:gd name="T23" fmla="*/ 19 h 42"/>
                <a:gd name="T24" fmla="*/ 7 w 42"/>
                <a:gd name="T25" fmla="*/ 33 h 42"/>
                <a:gd name="T26" fmla="*/ 21 w 42"/>
                <a:gd name="T27" fmla="*/ 34 h 42"/>
                <a:gd name="T28" fmla="*/ 35 w 42"/>
                <a:gd name="T29" fmla="*/ 33 h 42"/>
                <a:gd name="T30" fmla="*/ 34 w 42"/>
                <a:gd name="T31" fmla="*/ 18 h 42"/>
                <a:gd name="T32" fmla="*/ 22 w 42"/>
                <a:gd name="T33" fmla="*/ 7 h 42"/>
                <a:gd name="T34" fmla="*/ 10 w 42"/>
                <a:gd name="T35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42">
                  <a:moveTo>
                    <a:pt x="0" y="34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5" y="8"/>
                    <a:pt x="11" y="0"/>
                    <a:pt x="22" y="0"/>
                  </a:cubicBezTo>
                  <a:cubicBezTo>
                    <a:pt x="32" y="0"/>
                    <a:pt x="40" y="8"/>
                    <a:pt x="41" y="18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7"/>
                    <a:pt x="41" y="38"/>
                    <a:pt x="39" y="39"/>
                  </a:cubicBezTo>
                  <a:cubicBezTo>
                    <a:pt x="33" y="41"/>
                    <a:pt x="27" y="42"/>
                    <a:pt x="21" y="42"/>
                  </a:cubicBezTo>
                  <a:cubicBezTo>
                    <a:pt x="15" y="42"/>
                    <a:pt x="9" y="41"/>
                    <a:pt x="3" y="39"/>
                  </a:cubicBezTo>
                  <a:cubicBezTo>
                    <a:pt x="2" y="39"/>
                    <a:pt x="1" y="38"/>
                    <a:pt x="0" y="37"/>
                  </a:cubicBezTo>
                  <a:cubicBezTo>
                    <a:pt x="0" y="37"/>
                    <a:pt x="0" y="35"/>
                    <a:pt x="0" y="34"/>
                  </a:cubicBezTo>
                  <a:close/>
                  <a:moveTo>
                    <a:pt x="10" y="19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12" y="34"/>
                    <a:pt x="16" y="34"/>
                    <a:pt x="21" y="34"/>
                  </a:cubicBezTo>
                  <a:cubicBezTo>
                    <a:pt x="25" y="34"/>
                    <a:pt x="30" y="34"/>
                    <a:pt x="35" y="33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3" y="12"/>
                    <a:pt x="28" y="7"/>
                    <a:pt x="22" y="7"/>
                  </a:cubicBezTo>
                  <a:cubicBezTo>
                    <a:pt x="15" y="7"/>
                    <a:pt x="11" y="13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392"/>
            <p:cNvSpPr/>
            <p:nvPr/>
          </p:nvSpPr>
          <p:spPr bwMode="auto">
            <a:xfrm>
              <a:off x="7640638" y="4868863"/>
              <a:ext cx="123825" cy="217488"/>
            </a:xfrm>
            <a:custGeom>
              <a:avLst/>
              <a:gdLst>
                <a:gd name="T0" fmla="*/ 18 w 33"/>
                <a:gd name="T1" fmla="*/ 9 h 58"/>
                <a:gd name="T2" fmla="*/ 23 w 33"/>
                <a:gd name="T3" fmla="*/ 13 h 58"/>
                <a:gd name="T4" fmla="*/ 25 w 33"/>
                <a:gd name="T5" fmla="*/ 22 h 58"/>
                <a:gd name="T6" fmla="*/ 24 w 33"/>
                <a:gd name="T7" fmla="*/ 27 h 58"/>
                <a:gd name="T8" fmla="*/ 22 w 33"/>
                <a:gd name="T9" fmla="*/ 46 h 58"/>
                <a:gd name="T10" fmla="*/ 14 w 33"/>
                <a:gd name="T11" fmla="*/ 49 h 58"/>
                <a:gd name="T12" fmla="*/ 4 w 33"/>
                <a:gd name="T13" fmla="*/ 51 h 58"/>
                <a:gd name="T14" fmla="*/ 0 w 33"/>
                <a:gd name="T15" fmla="*/ 54 h 58"/>
                <a:gd name="T16" fmla="*/ 4 w 33"/>
                <a:gd name="T17" fmla="*/ 58 h 58"/>
                <a:gd name="T18" fmla="*/ 16 w 33"/>
                <a:gd name="T19" fmla="*/ 56 h 58"/>
                <a:gd name="T20" fmla="*/ 27 w 33"/>
                <a:gd name="T21" fmla="*/ 52 h 58"/>
                <a:gd name="T22" fmla="*/ 28 w 33"/>
                <a:gd name="T23" fmla="*/ 50 h 58"/>
                <a:gd name="T24" fmla="*/ 29 w 33"/>
                <a:gd name="T25" fmla="*/ 48 h 58"/>
                <a:gd name="T26" fmla="*/ 32 w 33"/>
                <a:gd name="T27" fmla="*/ 27 h 58"/>
                <a:gd name="T28" fmla="*/ 32 w 33"/>
                <a:gd name="T29" fmla="*/ 24 h 58"/>
                <a:gd name="T30" fmla="*/ 30 w 33"/>
                <a:gd name="T31" fmla="*/ 10 h 58"/>
                <a:gd name="T32" fmla="*/ 21 w 33"/>
                <a:gd name="T33" fmla="*/ 2 h 58"/>
                <a:gd name="T34" fmla="*/ 18 w 33"/>
                <a:gd name="T35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58">
                  <a:moveTo>
                    <a:pt x="18" y="9"/>
                  </a:moveTo>
                  <a:cubicBezTo>
                    <a:pt x="21" y="9"/>
                    <a:pt x="22" y="11"/>
                    <a:pt x="23" y="13"/>
                  </a:cubicBezTo>
                  <a:cubicBezTo>
                    <a:pt x="25" y="15"/>
                    <a:pt x="25" y="18"/>
                    <a:pt x="25" y="22"/>
                  </a:cubicBezTo>
                  <a:cubicBezTo>
                    <a:pt x="25" y="24"/>
                    <a:pt x="25" y="26"/>
                    <a:pt x="24" y="2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8"/>
                    <a:pt x="17" y="49"/>
                    <a:pt x="14" y="49"/>
                  </a:cubicBezTo>
                  <a:cubicBezTo>
                    <a:pt x="10" y="50"/>
                    <a:pt x="7" y="51"/>
                    <a:pt x="4" y="51"/>
                  </a:cubicBezTo>
                  <a:cubicBezTo>
                    <a:pt x="2" y="51"/>
                    <a:pt x="0" y="52"/>
                    <a:pt x="0" y="54"/>
                  </a:cubicBezTo>
                  <a:cubicBezTo>
                    <a:pt x="0" y="56"/>
                    <a:pt x="2" y="58"/>
                    <a:pt x="4" y="58"/>
                  </a:cubicBezTo>
                  <a:cubicBezTo>
                    <a:pt x="7" y="58"/>
                    <a:pt x="12" y="57"/>
                    <a:pt x="16" y="56"/>
                  </a:cubicBezTo>
                  <a:cubicBezTo>
                    <a:pt x="20" y="55"/>
                    <a:pt x="24" y="54"/>
                    <a:pt x="27" y="52"/>
                  </a:cubicBezTo>
                  <a:cubicBezTo>
                    <a:pt x="27" y="52"/>
                    <a:pt x="28" y="51"/>
                    <a:pt x="28" y="50"/>
                  </a:cubicBezTo>
                  <a:cubicBezTo>
                    <a:pt x="29" y="50"/>
                    <a:pt x="29" y="49"/>
                    <a:pt x="29" y="4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2" y="25"/>
                    <a:pt x="32" y="24"/>
                  </a:cubicBezTo>
                  <a:cubicBezTo>
                    <a:pt x="33" y="18"/>
                    <a:pt x="32" y="13"/>
                    <a:pt x="30" y="10"/>
                  </a:cubicBezTo>
                  <a:cubicBezTo>
                    <a:pt x="28" y="6"/>
                    <a:pt x="25" y="3"/>
                    <a:pt x="21" y="2"/>
                  </a:cubicBezTo>
                  <a:cubicBezTo>
                    <a:pt x="14" y="0"/>
                    <a:pt x="12" y="7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393"/>
            <p:cNvSpPr>
              <a:spLocks noEditPoints="1"/>
            </p:cNvSpPr>
            <p:nvPr/>
          </p:nvSpPr>
          <p:spPr bwMode="auto">
            <a:xfrm>
              <a:off x="7546976" y="5176838"/>
              <a:ext cx="203200" cy="203200"/>
            </a:xfrm>
            <a:custGeom>
              <a:avLst/>
              <a:gdLst>
                <a:gd name="T0" fmla="*/ 27 w 54"/>
                <a:gd name="T1" fmla="*/ 0 h 54"/>
                <a:gd name="T2" fmla="*/ 54 w 54"/>
                <a:gd name="T3" fmla="*/ 27 h 54"/>
                <a:gd name="T4" fmla="*/ 27 w 54"/>
                <a:gd name="T5" fmla="*/ 54 h 54"/>
                <a:gd name="T6" fmla="*/ 0 w 54"/>
                <a:gd name="T7" fmla="*/ 27 h 54"/>
                <a:gd name="T8" fmla="*/ 27 w 54"/>
                <a:gd name="T9" fmla="*/ 0 h 54"/>
                <a:gd name="T10" fmla="*/ 27 w 54"/>
                <a:gd name="T11" fmla="*/ 11 h 54"/>
                <a:gd name="T12" fmla="*/ 10 w 54"/>
                <a:gd name="T13" fmla="*/ 27 h 54"/>
                <a:gd name="T14" fmla="*/ 27 w 54"/>
                <a:gd name="T15" fmla="*/ 44 h 54"/>
                <a:gd name="T16" fmla="*/ 43 w 54"/>
                <a:gd name="T17" fmla="*/ 27 h 54"/>
                <a:gd name="T18" fmla="*/ 27 w 54"/>
                <a:gd name="T19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lose/>
                  <a:moveTo>
                    <a:pt x="27" y="11"/>
                  </a:moveTo>
                  <a:cubicBezTo>
                    <a:pt x="18" y="11"/>
                    <a:pt x="10" y="18"/>
                    <a:pt x="10" y="27"/>
                  </a:cubicBezTo>
                  <a:cubicBezTo>
                    <a:pt x="10" y="36"/>
                    <a:pt x="18" y="44"/>
                    <a:pt x="27" y="44"/>
                  </a:cubicBezTo>
                  <a:cubicBezTo>
                    <a:pt x="36" y="44"/>
                    <a:pt x="43" y="36"/>
                    <a:pt x="43" y="27"/>
                  </a:cubicBezTo>
                  <a:cubicBezTo>
                    <a:pt x="43" y="18"/>
                    <a:pt x="36" y="11"/>
                    <a:pt x="2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394"/>
            <p:cNvSpPr>
              <a:spLocks noEditPoints="1"/>
            </p:cNvSpPr>
            <p:nvPr/>
          </p:nvSpPr>
          <p:spPr bwMode="auto">
            <a:xfrm>
              <a:off x="7862888" y="5176838"/>
              <a:ext cx="203200" cy="203200"/>
            </a:xfrm>
            <a:custGeom>
              <a:avLst/>
              <a:gdLst>
                <a:gd name="T0" fmla="*/ 27 w 54"/>
                <a:gd name="T1" fmla="*/ 0 h 54"/>
                <a:gd name="T2" fmla="*/ 54 w 54"/>
                <a:gd name="T3" fmla="*/ 27 h 54"/>
                <a:gd name="T4" fmla="*/ 27 w 54"/>
                <a:gd name="T5" fmla="*/ 54 h 54"/>
                <a:gd name="T6" fmla="*/ 0 w 54"/>
                <a:gd name="T7" fmla="*/ 27 h 54"/>
                <a:gd name="T8" fmla="*/ 27 w 54"/>
                <a:gd name="T9" fmla="*/ 0 h 54"/>
                <a:gd name="T10" fmla="*/ 27 w 54"/>
                <a:gd name="T11" fmla="*/ 11 h 54"/>
                <a:gd name="T12" fmla="*/ 10 w 54"/>
                <a:gd name="T13" fmla="*/ 27 h 54"/>
                <a:gd name="T14" fmla="*/ 27 w 54"/>
                <a:gd name="T15" fmla="*/ 44 h 54"/>
                <a:gd name="T16" fmla="*/ 43 w 54"/>
                <a:gd name="T17" fmla="*/ 27 h 54"/>
                <a:gd name="T18" fmla="*/ 27 w 54"/>
                <a:gd name="T19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lose/>
                  <a:moveTo>
                    <a:pt x="27" y="11"/>
                  </a:moveTo>
                  <a:cubicBezTo>
                    <a:pt x="18" y="11"/>
                    <a:pt x="10" y="18"/>
                    <a:pt x="10" y="27"/>
                  </a:cubicBezTo>
                  <a:cubicBezTo>
                    <a:pt x="10" y="36"/>
                    <a:pt x="18" y="44"/>
                    <a:pt x="27" y="44"/>
                  </a:cubicBezTo>
                  <a:cubicBezTo>
                    <a:pt x="36" y="44"/>
                    <a:pt x="43" y="36"/>
                    <a:pt x="43" y="27"/>
                  </a:cubicBezTo>
                  <a:cubicBezTo>
                    <a:pt x="43" y="18"/>
                    <a:pt x="36" y="11"/>
                    <a:pt x="2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395"/>
            <p:cNvSpPr/>
            <p:nvPr/>
          </p:nvSpPr>
          <p:spPr bwMode="auto">
            <a:xfrm>
              <a:off x="7450138" y="5172075"/>
              <a:ext cx="41275" cy="76200"/>
            </a:xfrm>
            <a:custGeom>
              <a:avLst/>
              <a:gdLst>
                <a:gd name="T0" fmla="*/ 0 w 11"/>
                <a:gd name="T1" fmla="*/ 14 h 20"/>
                <a:gd name="T2" fmla="*/ 6 w 11"/>
                <a:gd name="T3" fmla="*/ 20 h 20"/>
                <a:gd name="T4" fmla="*/ 11 w 11"/>
                <a:gd name="T5" fmla="*/ 14 h 20"/>
                <a:gd name="T6" fmla="*/ 11 w 11"/>
                <a:gd name="T7" fmla="*/ 5 h 20"/>
                <a:gd name="T8" fmla="*/ 6 w 11"/>
                <a:gd name="T9" fmla="*/ 0 h 20"/>
                <a:gd name="T10" fmla="*/ 0 w 11"/>
                <a:gd name="T11" fmla="*/ 5 h 20"/>
                <a:gd name="T12" fmla="*/ 0 w 11"/>
                <a:gd name="T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0" y="14"/>
                  </a:moveTo>
                  <a:cubicBezTo>
                    <a:pt x="0" y="17"/>
                    <a:pt x="3" y="20"/>
                    <a:pt x="6" y="20"/>
                  </a:cubicBezTo>
                  <a:cubicBezTo>
                    <a:pt x="9" y="20"/>
                    <a:pt x="11" y="17"/>
                    <a:pt x="11" y="1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80280" y="3545852"/>
            <a:ext cx="638175" cy="646431"/>
            <a:chOff x="7483476" y="3654425"/>
            <a:chExt cx="638175" cy="646113"/>
          </a:xfrm>
          <a:solidFill>
            <a:schemeClr val="bg1"/>
          </a:solidFill>
        </p:grpSpPr>
        <p:sp>
          <p:nvSpPr>
            <p:cNvPr id="17" name="Freeform 559"/>
            <p:cNvSpPr/>
            <p:nvPr/>
          </p:nvSpPr>
          <p:spPr bwMode="auto">
            <a:xfrm>
              <a:off x="7508876" y="4060825"/>
              <a:ext cx="590550" cy="239713"/>
            </a:xfrm>
            <a:custGeom>
              <a:avLst/>
              <a:gdLst>
                <a:gd name="T0" fmla="*/ 157 w 157"/>
                <a:gd name="T1" fmla="*/ 6 h 64"/>
                <a:gd name="T2" fmla="*/ 152 w 157"/>
                <a:gd name="T3" fmla="*/ 0 h 64"/>
                <a:gd name="T4" fmla="*/ 147 w 157"/>
                <a:gd name="T5" fmla="*/ 5 h 64"/>
                <a:gd name="T6" fmla="*/ 140 w 157"/>
                <a:gd name="T7" fmla="*/ 33 h 64"/>
                <a:gd name="T8" fmla="*/ 127 w 157"/>
                <a:gd name="T9" fmla="*/ 55 h 64"/>
                <a:gd name="T10" fmla="*/ 30 w 157"/>
                <a:gd name="T11" fmla="*/ 55 h 64"/>
                <a:gd name="T12" fmla="*/ 17 w 157"/>
                <a:gd name="T13" fmla="*/ 36 h 64"/>
                <a:gd name="T14" fmla="*/ 10 w 157"/>
                <a:gd name="T15" fmla="*/ 11 h 64"/>
                <a:gd name="T16" fmla="*/ 4 w 157"/>
                <a:gd name="T17" fmla="*/ 7 h 64"/>
                <a:gd name="T18" fmla="*/ 0 w 157"/>
                <a:gd name="T19" fmla="*/ 13 h 64"/>
                <a:gd name="T20" fmla="*/ 8 w 157"/>
                <a:gd name="T21" fmla="*/ 40 h 64"/>
                <a:gd name="T22" fmla="*/ 23 w 157"/>
                <a:gd name="T23" fmla="*/ 62 h 64"/>
                <a:gd name="T24" fmla="*/ 27 w 157"/>
                <a:gd name="T25" fmla="*/ 64 h 64"/>
                <a:gd name="T26" fmla="*/ 129 w 157"/>
                <a:gd name="T27" fmla="*/ 64 h 64"/>
                <a:gd name="T28" fmla="*/ 129 w 157"/>
                <a:gd name="T29" fmla="*/ 64 h 64"/>
                <a:gd name="T30" fmla="*/ 132 w 157"/>
                <a:gd name="T31" fmla="*/ 63 h 64"/>
                <a:gd name="T32" fmla="*/ 132 w 157"/>
                <a:gd name="T33" fmla="*/ 63 h 64"/>
                <a:gd name="T34" fmla="*/ 149 w 157"/>
                <a:gd name="T35" fmla="*/ 37 h 64"/>
                <a:gd name="T36" fmla="*/ 157 w 157"/>
                <a:gd name="T37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64">
                  <a:moveTo>
                    <a:pt x="157" y="6"/>
                  </a:moveTo>
                  <a:cubicBezTo>
                    <a:pt x="157" y="3"/>
                    <a:pt x="155" y="0"/>
                    <a:pt x="152" y="0"/>
                  </a:cubicBezTo>
                  <a:cubicBezTo>
                    <a:pt x="150" y="0"/>
                    <a:pt x="147" y="2"/>
                    <a:pt x="147" y="5"/>
                  </a:cubicBezTo>
                  <a:cubicBezTo>
                    <a:pt x="146" y="15"/>
                    <a:pt x="144" y="24"/>
                    <a:pt x="140" y="33"/>
                  </a:cubicBezTo>
                  <a:cubicBezTo>
                    <a:pt x="137" y="41"/>
                    <a:pt x="132" y="48"/>
                    <a:pt x="127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25" y="49"/>
                    <a:pt x="21" y="43"/>
                    <a:pt x="17" y="36"/>
                  </a:cubicBezTo>
                  <a:cubicBezTo>
                    <a:pt x="14" y="28"/>
                    <a:pt x="11" y="20"/>
                    <a:pt x="10" y="11"/>
                  </a:cubicBezTo>
                  <a:cubicBezTo>
                    <a:pt x="9" y="8"/>
                    <a:pt x="7" y="7"/>
                    <a:pt x="4" y="7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2" y="22"/>
                    <a:pt x="5" y="32"/>
                    <a:pt x="8" y="40"/>
                  </a:cubicBezTo>
                  <a:cubicBezTo>
                    <a:pt x="12" y="48"/>
                    <a:pt x="17" y="56"/>
                    <a:pt x="23" y="62"/>
                  </a:cubicBezTo>
                  <a:cubicBezTo>
                    <a:pt x="24" y="64"/>
                    <a:pt x="26" y="64"/>
                    <a:pt x="27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30" y="64"/>
                    <a:pt x="131" y="64"/>
                    <a:pt x="132" y="63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9" y="55"/>
                    <a:pt x="145" y="47"/>
                    <a:pt x="149" y="37"/>
                  </a:cubicBezTo>
                  <a:cubicBezTo>
                    <a:pt x="153" y="27"/>
                    <a:pt x="156" y="17"/>
                    <a:pt x="15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560"/>
            <p:cNvSpPr>
              <a:spLocks noEditPoints="1"/>
            </p:cNvSpPr>
            <p:nvPr/>
          </p:nvSpPr>
          <p:spPr bwMode="auto">
            <a:xfrm>
              <a:off x="7483476" y="3846513"/>
              <a:ext cx="638175" cy="387350"/>
            </a:xfrm>
            <a:custGeom>
              <a:avLst/>
              <a:gdLst>
                <a:gd name="T0" fmla="*/ 169 w 170"/>
                <a:gd name="T1" fmla="*/ 45 h 103"/>
                <a:gd name="T2" fmla="*/ 163 w 170"/>
                <a:gd name="T3" fmla="*/ 62 h 103"/>
                <a:gd name="T4" fmla="*/ 149 w 170"/>
                <a:gd name="T5" fmla="*/ 74 h 103"/>
                <a:gd name="T6" fmla="*/ 130 w 170"/>
                <a:gd name="T7" fmla="*/ 79 h 103"/>
                <a:gd name="T8" fmla="*/ 115 w 170"/>
                <a:gd name="T9" fmla="*/ 75 h 103"/>
                <a:gd name="T10" fmla="*/ 104 w 170"/>
                <a:gd name="T11" fmla="*/ 92 h 103"/>
                <a:gd name="T12" fmla="*/ 78 w 170"/>
                <a:gd name="T13" fmla="*/ 103 h 103"/>
                <a:gd name="T14" fmla="*/ 57 w 170"/>
                <a:gd name="T15" fmla="*/ 97 h 103"/>
                <a:gd name="T16" fmla="*/ 45 w 170"/>
                <a:gd name="T17" fmla="*/ 84 h 103"/>
                <a:gd name="T18" fmla="*/ 36 w 170"/>
                <a:gd name="T19" fmla="*/ 85 h 103"/>
                <a:gd name="T20" fmla="*/ 18 w 170"/>
                <a:gd name="T21" fmla="*/ 81 h 103"/>
                <a:gd name="T22" fmla="*/ 6 w 170"/>
                <a:gd name="T23" fmla="*/ 68 h 103"/>
                <a:gd name="T24" fmla="*/ 2 w 170"/>
                <a:gd name="T25" fmla="*/ 50 h 103"/>
                <a:gd name="T26" fmla="*/ 4 w 170"/>
                <a:gd name="T27" fmla="*/ 32 h 103"/>
                <a:gd name="T28" fmla="*/ 12 w 170"/>
                <a:gd name="T29" fmla="*/ 23 h 103"/>
                <a:gd name="T30" fmla="*/ 83 w 170"/>
                <a:gd name="T31" fmla="*/ 0 h 103"/>
                <a:gd name="T32" fmla="*/ 156 w 170"/>
                <a:gd name="T33" fmla="*/ 19 h 103"/>
                <a:gd name="T34" fmla="*/ 165 w 170"/>
                <a:gd name="T35" fmla="*/ 27 h 103"/>
                <a:gd name="T36" fmla="*/ 166 w 170"/>
                <a:gd name="T37" fmla="*/ 27 h 103"/>
                <a:gd name="T38" fmla="*/ 170 w 170"/>
                <a:gd name="T39" fmla="*/ 33 h 103"/>
                <a:gd name="T40" fmla="*/ 169 w 170"/>
                <a:gd name="T41" fmla="*/ 45 h 103"/>
                <a:gd name="T42" fmla="*/ 155 w 170"/>
                <a:gd name="T43" fmla="*/ 56 h 103"/>
                <a:gd name="T44" fmla="*/ 159 w 170"/>
                <a:gd name="T45" fmla="*/ 45 h 103"/>
                <a:gd name="T46" fmla="*/ 160 w 170"/>
                <a:gd name="T47" fmla="*/ 35 h 103"/>
                <a:gd name="T48" fmla="*/ 159 w 170"/>
                <a:gd name="T49" fmla="*/ 34 h 103"/>
                <a:gd name="T50" fmla="*/ 158 w 170"/>
                <a:gd name="T51" fmla="*/ 33 h 103"/>
                <a:gd name="T52" fmla="*/ 150 w 170"/>
                <a:gd name="T53" fmla="*/ 27 h 103"/>
                <a:gd name="T54" fmla="*/ 83 w 170"/>
                <a:gd name="T55" fmla="*/ 10 h 103"/>
                <a:gd name="T56" fmla="*/ 19 w 170"/>
                <a:gd name="T57" fmla="*/ 30 h 103"/>
                <a:gd name="T58" fmla="*/ 12 w 170"/>
                <a:gd name="T59" fmla="*/ 37 h 103"/>
                <a:gd name="T60" fmla="*/ 12 w 170"/>
                <a:gd name="T61" fmla="*/ 48 h 103"/>
                <a:gd name="T62" fmla="*/ 14 w 170"/>
                <a:gd name="T63" fmla="*/ 63 h 103"/>
                <a:gd name="T64" fmla="*/ 23 w 170"/>
                <a:gd name="T65" fmla="*/ 72 h 103"/>
                <a:gd name="T66" fmla="*/ 36 w 170"/>
                <a:gd name="T67" fmla="*/ 75 h 103"/>
                <a:gd name="T68" fmla="*/ 45 w 170"/>
                <a:gd name="T69" fmla="*/ 73 h 103"/>
                <a:gd name="T70" fmla="*/ 46 w 170"/>
                <a:gd name="T71" fmla="*/ 73 h 103"/>
                <a:gd name="T72" fmla="*/ 52 w 170"/>
                <a:gd name="T73" fmla="*/ 76 h 103"/>
                <a:gd name="T74" fmla="*/ 52 w 170"/>
                <a:gd name="T75" fmla="*/ 76 h 103"/>
                <a:gd name="T76" fmla="*/ 62 w 170"/>
                <a:gd name="T77" fmla="*/ 88 h 103"/>
                <a:gd name="T78" fmla="*/ 78 w 170"/>
                <a:gd name="T79" fmla="*/ 93 h 103"/>
                <a:gd name="T80" fmla="*/ 97 w 170"/>
                <a:gd name="T81" fmla="*/ 85 h 103"/>
                <a:gd name="T82" fmla="*/ 106 w 170"/>
                <a:gd name="T83" fmla="*/ 68 h 103"/>
                <a:gd name="T84" fmla="*/ 107 w 170"/>
                <a:gd name="T85" fmla="*/ 65 h 103"/>
                <a:gd name="T86" fmla="*/ 114 w 170"/>
                <a:gd name="T87" fmla="*/ 64 h 103"/>
                <a:gd name="T88" fmla="*/ 114 w 170"/>
                <a:gd name="T89" fmla="*/ 64 h 103"/>
                <a:gd name="T90" fmla="*/ 130 w 170"/>
                <a:gd name="T91" fmla="*/ 69 h 103"/>
                <a:gd name="T92" fmla="*/ 144 w 170"/>
                <a:gd name="T93" fmla="*/ 65 h 103"/>
                <a:gd name="T94" fmla="*/ 155 w 170"/>
                <a:gd name="T95" fmla="*/ 5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0" h="103">
                  <a:moveTo>
                    <a:pt x="169" y="45"/>
                  </a:moveTo>
                  <a:cubicBezTo>
                    <a:pt x="169" y="50"/>
                    <a:pt x="167" y="56"/>
                    <a:pt x="163" y="62"/>
                  </a:cubicBezTo>
                  <a:cubicBezTo>
                    <a:pt x="160" y="67"/>
                    <a:pt x="155" y="71"/>
                    <a:pt x="149" y="74"/>
                  </a:cubicBezTo>
                  <a:cubicBezTo>
                    <a:pt x="143" y="77"/>
                    <a:pt x="137" y="79"/>
                    <a:pt x="130" y="79"/>
                  </a:cubicBezTo>
                  <a:cubicBezTo>
                    <a:pt x="125" y="79"/>
                    <a:pt x="120" y="78"/>
                    <a:pt x="115" y="75"/>
                  </a:cubicBezTo>
                  <a:cubicBezTo>
                    <a:pt x="113" y="82"/>
                    <a:pt x="109" y="88"/>
                    <a:pt x="104" y="92"/>
                  </a:cubicBezTo>
                  <a:cubicBezTo>
                    <a:pt x="97" y="99"/>
                    <a:pt x="87" y="103"/>
                    <a:pt x="78" y="103"/>
                  </a:cubicBezTo>
                  <a:cubicBezTo>
                    <a:pt x="70" y="103"/>
                    <a:pt x="63" y="101"/>
                    <a:pt x="57" y="97"/>
                  </a:cubicBezTo>
                  <a:cubicBezTo>
                    <a:pt x="52" y="93"/>
                    <a:pt x="48" y="89"/>
                    <a:pt x="45" y="84"/>
                  </a:cubicBezTo>
                  <a:cubicBezTo>
                    <a:pt x="42" y="85"/>
                    <a:pt x="39" y="85"/>
                    <a:pt x="36" y="85"/>
                  </a:cubicBezTo>
                  <a:cubicBezTo>
                    <a:pt x="30" y="86"/>
                    <a:pt x="24" y="84"/>
                    <a:pt x="18" y="81"/>
                  </a:cubicBezTo>
                  <a:cubicBezTo>
                    <a:pt x="13" y="78"/>
                    <a:pt x="8" y="73"/>
                    <a:pt x="6" y="68"/>
                  </a:cubicBezTo>
                  <a:cubicBezTo>
                    <a:pt x="2" y="62"/>
                    <a:pt x="3" y="56"/>
                    <a:pt x="2" y="50"/>
                  </a:cubicBezTo>
                  <a:cubicBezTo>
                    <a:pt x="1" y="43"/>
                    <a:pt x="0" y="38"/>
                    <a:pt x="4" y="32"/>
                  </a:cubicBezTo>
                  <a:cubicBezTo>
                    <a:pt x="6" y="29"/>
                    <a:pt x="9" y="25"/>
                    <a:pt x="12" y="23"/>
                  </a:cubicBezTo>
                  <a:cubicBezTo>
                    <a:pt x="28" y="7"/>
                    <a:pt x="56" y="0"/>
                    <a:pt x="83" y="0"/>
                  </a:cubicBezTo>
                  <a:cubicBezTo>
                    <a:pt x="111" y="1"/>
                    <a:pt x="139" y="8"/>
                    <a:pt x="156" y="19"/>
                  </a:cubicBezTo>
                  <a:cubicBezTo>
                    <a:pt x="159" y="21"/>
                    <a:pt x="163" y="24"/>
                    <a:pt x="165" y="27"/>
                  </a:cubicBezTo>
                  <a:cubicBezTo>
                    <a:pt x="166" y="27"/>
                    <a:pt x="166" y="27"/>
                    <a:pt x="166" y="27"/>
                  </a:cubicBezTo>
                  <a:cubicBezTo>
                    <a:pt x="168" y="30"/>
                    <a:pt x="169" y="31"/>
                    <a:pt x="170" y="33"/>
                  </a:cubicBezTo>
                  <a:cubicBezTo>
                    <a:pt x="170" y="35"/>
                    <a:pt x="169" y="44"/>
                    <a:pt x="169" y="45"/>
                  </a:cubicBezTo>
                  <a:close/>
                  <a:moveTo>
                    <a:pt x="155" y="56"/>
                  </a:moveTo>
                  <a:cubicBezTo>
                    <a:pt x="158" y="52"/>
                    <a:pt x="159" y="48"/>
                    <a:pt x="159" y="45"/>
                  </a:cubicBezTo>
                  <a:cubicBezTo>
                    <a:pt x="159" y="43"/>
                    <a:pt x="160" y="36"/>
                    <a:pt x="160" y="35"/>
                  </a:cubicBezTo>
                  <a:cubicBezTo>
                    <a:pt x="160" y="34"/>
                    <a:pt x="160" y="35"/>
                    <a:pt x="159" y="34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6" y="31"/>
                    <a:pt x="153" y="29"/>
                    <a:pt x="150" y="27"/>
                  </a:cubicBezTo>
                  <a:cubicBezTo>
                    <a:pt x="135" y="17"/>
                    <a:pt x="109" y="10"/>
                    <a:pt x="83" y="10"/>
                  </a:cubicBezTo>
                  <a:cubicBezTo>
                    <a:pt x="58" y="10"/>
                    <a:pt x="33" y="16"/>
                    <a:pt x="19" y="30"/>
                  </a:cubicBezTo>
                  <a:cubicBezTo>
                    <a:pt x="16" y="32"/>
                    <a:pt x="14" y="35"/>
                    <a:pt x="12" y="37"/>
                  </a:cubicBezTo>
                  <a:cubicBezTo>
                    <a:pt x="10" y="40"/>
                    <a:pt x="11" y="44"/>
                    <a:pt x="12" y="48"/>
                  </a:cubicBezTo>
                  <a:cubicBezTo>
                    <a:pt x="12" y="53"/>
                    <a:pt x="12" y="59"/>
                    <a:pt x="14" y="63"/>
                  </a:cubicBezTo>
                  <a:cubicBezTo>
                    <a:pt x="16" y="67"/>
                    <a:pt x="19" y="70"/>
                    <a:pt x="23" y="72"/>
                  </a:cubicBezTo>
                  <a:cubicBezTo>
                    <a:pt x="27" y="75"/>
                    <a:pt x="31" y="76"/>
                    <a:pt x="36" y="75"/>
                  </a:cubicBezTo>
                  <a:cubicBezTo>
                    <a:pt x="39" y="75"/>
                    <a:pt x="42" y="75"/>
                    <a:pt x="45" y="73"/>
                  </a:cubicBezTo>
                  <a:cubicBezTo>
                    <a:pt x="45" y="73"/>
                    <a:pt x="45" y="73"/>
                    <a:pt x="46" y="73"/>
                  </a:cubicBezTo>
                  <a:cubicBezTo>
                    <a:pt x="48" y="72"/>
                    <a:pt x="51" y="73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4" y="81"/>
                    <a:pt x="58" y="85"/>
                    <a:pt x="62" y="88"/>
                  </a:cubicBezTo>
                  <a:cubicBezTo>
                    <a:pt x="67" y="91"/>
                    <a:pt x="72" y="93"/>
                    <a:pt x="78" y="93"/>
                  </a:cubicBezTo>
                  <a:cubicBezTo>
                    <a:pt x="85" y="93"/>
                    <a:pt x="92" y="90"/>
                    <a:pt x="97" y="85"/>
                  </a:cubicBezTo>
                  <a:cubicBezTo>
                    <a:pt x="102" y="81"/>
                    <a:pt x="106" y="74"/>
                    <a:pt x="106" y="68"/>
                  </a:cubicBezTo>
                  <a:cubicBezTo>
                    <a:pt x="106" y="67"/>
                    <a:pt x="107" y="66"/>
                    <a:pt x="107" y="65"/>
                  </a:cubicBezTo>
                  <a:cubicBezTo>
                    <a:pt x="109" y="63"/>
                    <a:pt x="112" y="62"/>
                    <a:pt x="114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9" y="67"/>
                    <a:pt x="125" y="69"/>
                    <a:pt x="130" y="69"/>
                  </a:cubicBezTo>
                  <a:cubicBezTo>
                    <a:pt x="135" y="69"/>
                    <a:pt x="140" y="68"/>
                    <a:pt x="144" y="65"/>
                  </a:cubicBezTo>
                  <a:cubicBezTo>
                    <a:pt x="149" y="63"/>
                    <a:pt x="152" y="60"/>
                    <a:pt x="15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Oval 561"/>
            <p:cNvSpPr>
              <a:spLocks noChangeArrowheads="1"/>
            </p:cNvSpPr>
            <p:nvPr/>
          </p:nvSpPr>
          <p:spPr bwMode="auto">
            <a:xfrm>
              <a:off x="7783513" y="3800475"/>
              <a:ext cx="120650" cy="1174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Oval 562"/>
            <p:cNvSpPr>
              <a:spLocks noChangeArrowheads="1"/>
            </p:cNvSpPr>
            <p:nvPr/>
          </p:nvSpPr>
          <p:spPr bwMode="auto">
            <a:xfrm>
              <a:off x="7708901" y="3805238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Oval 563"/>
            <p:cNvSpPr>
              <a:spLocks noChangeArrowheads="1"/>
            </p:cNvSpPr>
            <p:nvPr/>
          </p:nvSpPr>
          <p:spPr bwMode="auto">
            <a:xfrm>
              <a:off x="7697788" y="3797300"/>
              <a:ext cx="131763" cy="131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564"/>
            <p:cNvSpPr>
              <a:spLocks noEditPoints="1"/>
            </p:cNvSpPr>
            <p:nvPr/>
          </p:nvSpPr>
          <p:spPr bwMode="auto">
            <a:xfrm>
              <a:off x="7829551" y="3681413"/>
              <a:ext cx="107950" cy="153988"/>
            </a:xfrm>
            <a:custGeom>
              <a:avLst/>
              <a:gdLst>
                <a:gd name="T0" fmla="*/ 23 w 29"/>
                <a:gd name="T1" fmla="*/ 41 h 41"/>
                <a:gd name="T2" fmla="*/ 12 w 29"/>
                <a:gd name="T3" fmla="*/ 36 h 41"/>
                <a:gd name="T4" fmla="*/ 4 w 29"/>
                <a:gd name="T5" fmla="*/ 26 h 41"/>
                <a:gd name="T6" fmla="*/ 0 w 29"/>
                <a:gd name="T7" fmla="*/ 13 h 41"/>
                <a:gd name="T8" fmla="*/ 3 w 29"/>
                <a:gd name="T9" fmla="*/ 1 h 41"/>
                <a:gd name="T10" fmla="*/ 3 w 29"/>
                <a:gd name="T11" fmla="*/ 1 h 41"/>
                <a:gd name="T12" fmla="*/ 6 w 29"/>
                <a:gd name="T13" fmla="*/ 0 h 41"/>
                <a:gd name="T14" fmla="*/ 17 w 29"/>
                <a:gd name="T15" fmla="*/ 4 h 41"/>
                <a:gd name="T16" fmla="*/ 25 w 29"/>
                <a:gd name="T17" fmla="*/ 14 h 41"/>
                <a:gd name="T18" fmla="*/ 29 w 29"/>
                <a:gd name="T19" fmla="*/ 27 h 41"/>
                <a:gd name="T20" fmla="*/ 27 w 29"/>
                <a:gd name="T21" fmla="*/ 39 h 41"/>
                <a:gd name="T22" fmla="*/ 27 w 29"/>
                <a:gd name="T23" fmla="*/ 39 h 41"/>
                <a:gd name="T24" fmla="*/ 23 w 29"/>
                <a:gd name="T25" fmla="*/ 41 h 41"/>
                <a:gd name="T26" fmla="*/ 16 w 29"/>
                <a:gd name="T27" fmla="*/ 31 h 41"/>
                <a:gd name="T28" fmla="*/ 22 w 29"/>
                <a:gd name="T29" fmla="*/ 34 h 41"/>
                <a:gd name="T30" fmla="*/ 22 w 29"/>
                <a:gd name="T31" fmla="*/ 27 h 41"/>
                <a:gd name="T32" fmla="*/ 20 w 29"/>
                <a:gd name="T33" fmla="*/ 18 h 41"/>
                <a:gd name="T34" fmla="*/ 13 w 29"/>
                <a:gd name="T35" fmla="*/ 10 h 41"/>
                <a:gd name="T36" fmla="*/ 7 w 29"/>
                <a:gd name="T37" fmla="*/ 7 h 41"/>
                <a:gd name="T38" fmla="*/ 7 w 29"/>
                <a:gd name="T39" fmla="*/ 13 h 41"/>
                <a:gd name="T40" fmla="*/ 10 w 29"/>
                <a:gd name="T41" fmla="*/ 23 h 41"/>
                <a:gd name="T42" fmla="*/ 16 w 29"/>
                <a:gd name="T43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41">
                  <a:moveTo>
                    <a:pt x="23" y="41"/>
                  </a:moveTo>
                  <a:cubicBezTo>
                    <a:pt x="21" y="40"/>
                    <a:pt x="16" y="39"/>
                    <a:pt x="12" y="36"/>
                  </a:cubicBezTo>
                  <a:cubicBezTo>
                    <a:pt x="9" y="34"/>
                    <a:pt x="6" y="30"/>
                    <a:pt x="4" y="26"/>
                  </a:cubicBezTo>
                  <a:cubicBezTo>
                    <a:pt x="1" y="22"/>
                    <a:pt x="0" y="17"/>
                    <a:pt x="0" y="13"/>
                  </a:cubicBezTo>
                  <a:cubicBezTo>
                    <a:pt x="0" y="8"/>
                    <a:pt x="1" y="4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9" y="0"/>
                    <a:pt x="13" y="2"/>
                    <a:pt x="17" y="4"/>
                  </a:cubicBezTo>
                  <a:cubicBezTo>
                    <a:pt x="20" y="7"/>
                    <a:pt x="23" y="10"/>
                    <a:pt x="25" y="14"/>
                  </a:cubicBezTo>
                  <a:cubicBezTo>
                    <a:pt x="28" y="19"/>
                    <a:pt x="29" y="23"/>
                    <a:pt x="29" y="27"/>
                  </a:cubicBezTo>
                  <a:cubicBezTo>
                    <a:pt x="29" y="32"/>
                    <a:pt x="28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5" y="41"/>
                    <a:pt x="23" y="41"/>
                  </a:cubicBezTo>
                  <a:close/>
                  <a:moveTo>
                    <a:pt x="16" y="31"/>
                  </a:moveTo>
                  <a:cubicBezTo>
                    <a:pt x="18" y="32"/>
                    <a:pt x="20" y="33"/>
                    <a:pt x="22" y="34"/>
                  </a:cubicBezTo>
                  <a:cubicBezTo>
                    <a:pt x="22" y="32"/>
                    <a:pt x="23" y="30"/>
                    <a:pt x="22" y="27"/>
                  </a:cubicBezTo>
                  <a:cubicBezTo>
                    <a:pt x="22" y="24"/>
                    <a:pt x="21" y="21"/>
                    <a:pt x="20" y="18"/>
                  </a:cubicBezTo>
                  <a:cubicBezTo>
                    <a:pt x="18" y="14"/>
                    <a:pt x="15" y="12"/>
                    <a:pt x="13" y="10"/>
                  </a:cubicBezTo>
                  <a:cubicBezTo>
                    <a:pt x="11" y="8"/>
                    <a:pt x="9" y="7"/>
                    <a:pt x="7" y="7"/>
                  </a:cubicBezTo>
                  <a:cubicBezTo>
                    <a:pt x="7" y="8"/>
                    <a:pt x="6" y="10"/>
                    <a:pt x="7" y="13"/>
                  </a:cubicBezTo>
                  <a:cubicBezTo>
                    <a:pt x="7" y="16"/>
                    <a:pt x="8" y="19"/>
                    <a:pt x="10" y="23"/>
                  </a:cubicBezTo>
                  <a:cubicBezTo>
                    <a:pt x="11" y="26"/>
                    <a:pt x="14" y="29"/>
                    <a:pt x="1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565"/>
            <p:cNvSpPr/>
            <p:nvPr/>
          </p:nvSpPr>
          <p:spPr bwMode="auto">
            <a:xfrm>
              <a:off x="7750176" y="3665538"/>
              <a:ext cx="109538" cy="165100"/>
            </a:xfrm>
            <a:custGeom>
              <a:avLst/>
              <a:gdLst>
                <a:gd name="T0" fmla="*/ 0 w 29"/>
                <a:gd name="T1" fmla="*/ 38 h 44"/>
                <a:gd name="T2" fmla="*/ 4 w 29"/>
                <a:gd name="T3" fmla="*/ 41 h 44"/>
                <a:gd name="T4" fmla="*/ 7 w 29"/>
                <a:gd name="T5" fmla="*/ 37 h 44"/>
                <a:gd name="T6" fmla="*/ 13 w 29"/>
                <a:gd name="T7" fmla="*/ 19 h 44"/>
                <a:gd name="T8" fmla="*/ 16 w 29"/>
                <a:gd name="T9" fmla="*/ 15 h 44"/>
                <a:gd name="T10" fmla="*/ 15 w 29"/>
                <a:gd name="T11" fmla="*/ 22 h 44"/>
                <a:gd name="T12" fmla="*/ 20 w 29"/>
                <a:gd name="T13" fmla="*/ 42 h 44"/>
                <a:gd name="T14" fmla="*/ 25 w 29"/>
                <a:gd name="T15" fmla="*/ 43 h 44"/>
                <a:gd name="T16" fmla="*/ 25 w 29"/>
                <a:gd name="T17" fmla="*/ 39 h 44"/>
                <a:gd name="T18" fmla="*/ 22 w 29"/>
                <a:gd name="T19" fmla="*/ 23 h 44"/>
                <a:gd name="T20" fmla="*/ 28 w 29"/>
                <a:gd name="T21" fmla="*/ 6 h 44"/>
                <a:gd name="T22" fmla="*/ 29 w 29"/>
                <a:gd name="T23" fmla="*/ 3 h 44"/>
                <a:gd name="T24" fmla="*/ 25 w 29"/>
                <a:gd name="T25" fmla="*/ 1 h 44"/>
                <a:gd name="T26" fmla="*/ 25 w 29"/>
                <a:gd name="T27" fmla="*/ 1 h 44"/>
                <a:gd name="T28" fmla="*/ 8 w 29"/>
                <a:gd name="T29" fmla="*/ 16 h 44"/>
                <a:gd name="T30" fmla="*/ 0 w 29"/>
                <a:gd name="T31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4">
                  <a:moveTo>
                    <a:pt x="0" y="38"/>
                  </a:moveTo>
                  <a:cubicBezTo>
                    <a:pt x="0" y="39"/>
                    <a:pt x="2" y="41"/>
                    <a:pt x="4" y="41"/>
                  </a:cubicBezTo>
                  <a:cubicBezTo>
                    <a:pt x="6" y="41"/>
                    <a:pt x="7" y="39"/>
                    <a:pt x="7" y="37"/>
                  </a:cubicBezTo>
                  <a:cubicBezTo>
                    <a:pt x="7" y="31"/>
                    <a:pt x="10" y="25"/>
                    <a:pt x="13" y="19"/>
                  </a:cubicBezTo>
                  <a:cubicBezTo>
                    <a:pt x="14" y="18"/>
                    <a:pt x="15" y="16"/>
                    <a:pt x="16" y="15"/>
                  </a:cubicBezTo>
                  <a:cubicBezTo>
                    <a:pt x="16" y="17"/>
                    <a:pt x="15" y="20"/>
                    <a:pt x="15" y="22"/>
                  </a:cubicBezTo>
                  <a:cubicBezTo>
                    <a:pt x="14" y="30"/>
                    <a:pt x="17" y="38"/>
                    <a:pt x="20" y="42"/>
                  </a:cubicBezTo>
                  <a:cubicBezTo>
                    <a:pt x="21" y="44"/>
                    <a:pt x="23" y="44"/>
                    <a:pt x="25" y="43"/>
                  </a:cubicBezTo>
                  <a:cubicBezTo>
                    <a:pt x="26" y="42"/>
                    <a:pt x="27" y="40"/>
                    <a:pt x="25" y="39"/>
                  </a:cubicBezTo>
                  <a:cubicBezTo>
                    <a:pt x="23" y="35"/>
                    <a:pt x="21" y="29"/>
                    <a:pt x="22" y="23"/>
                  </a:cubicBezTo>
                  <a:cubicBezTo>
                    <a:pt x="22" y="17"/>
                    <a:pt x="24" y="12"/>
                    <a:pt x="28" y="6"/>
                  </a:cubicBezTo>
                  <a:cubicBezTo>
                    <a:pt x="29" y="5"/>
                    <a:pt x="29" y="4"/>
                    <a:pt x="29" y="3"/>
                  </a:cubicBezTo>
                  <a:cubicBezTo>
                    <a:pt x="29" y="2"/>
                    <a:pt x="27" y="0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0" y="2"/>
                    <a:pt x="13" y="8"/>
                    <a:pt x="8" y="16"/>
                  </a:cubicBezTo>
                  <a:cubicBezTo>
                    <a:pt x="3" y="22"/>
                    <a:pt x="0" y="30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566"/>
            <p:cNvSpPr/>
            <p:nvPr/>
          </p:nvSpPr>
          <p:spPr bwMode="auto">
            <a:xfrm>
              <a:off x="7788276" y="3654425"/>
              <a:ext cx="107950" cy="41275"/>
            </a:xfrm>
            <a:custGeom>
              <a:avLst/>
              <a:gdLst>
                <a:gd name="T0" fmla="*/ 25 w 29"/>
                <a:gd name="T1" fmla="*/ 11 h 11"/>
                <a:gd name="T2" fmla="*/ 28 w 29"/>
                <a:gd name="T3" fmla="*/ 8 h 11"/>
                <a:gd name="T4" fmla="*/ 26 w 29"/>
                <a:gd name="T5" fmla="*/ 4 h 11"/>
                <a:gd name="T6" fmla="*/ 4 w 29"/>
                <a:gd name="T7" fmla="*/ 0 h 11"/>
                <a:gd name="T8" fmla="*/ 0 w 29"/>
                <a:gd name="T9" fmla="*/ 3 h 11"/>
                <a:gd name="T10" fmla="*/ 3 w 29"/>
                <a:gd name="T11" fmla="*/ 7 h 11"/>
                <a:gd name="T12" fmla="*/ 25 w 2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1">
                  <a:moveTo>
                    <a:pt x="25" y="11"/>
                  </a:moveTo>
                  <a:cubicBezTo>
                    <a:pt x="26" y="11"/>
                    <a:pt x="28" y="10"/>
                    <a:pt x="28" y="8"/>
                  </a:cubicBezTo>
                  <a:cubicBezTo>
                    <a:pt x="29" y="6"/>
                    <a:pt x="28" y="5"/>
                    <a:pt x="26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1" y="6"/>
                    <a:pt x="3" y="7"/>
                  </a:cubicBezTo>
                  <a:cubicBezTo>
                    <a:pt x="25" y="11"/>
                    <a:pt x="25" y="11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Oval 567"/>
            <p:cNvSpPr>
              <a:spLocks noChangeArrowheads="1"/>
            </p:cNvSpPr>
            <p:nvPr/>
          </p:nvSpPr>
          <p:spPr bwMode="auto">
            <a:xfrm>
              <a:off x="7621588" y="3917950"/>
              <a:ext cx="46038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Oval 568"/>
            <p:cNvSpPr>
              <a:spLocks noChangeArrowheads="1"/>
            </p:cNvSpPr>
            <p:nvPr/>
          </p:nvSpPr>
          <p:spPr bwMode="auto">
            <a:xfrm>
              <a:off x="7566026" y="3967163"/>
              <a:ext cx="44450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Oval 569"/>
            <p:cNvSpPr>
              <a:spLocks noChangeArrowheads="1"/>
            </p:cNvSpPr>
            <p:nvPr/>
          </p:nvSpPr>
          <p:spPr bwMode="auto">
            <a:xfrm>
              <a:off x="7697788" y="4008438"/>
              <a:ext cx="49213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Oval 570"/>
            <p:cNvSpPr>
              <a:spLocks noChangeArrowheads="1"/>
            </p:cNvSpPr>
            <p:nvPr/>
          </p:nvSpPr>
          <p:spPr bwMode="auto">
            <a:xfrm>
              <a:off x="7904163" y="3917950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Oval 571"/>
            <p:cNvSpPr>
              <a:spLocks noChangeArrowheads="1"/>
            </p:cNvSpPr>
            <p:nvPr/>
          </p:nvSpPr>
          <p:spPr bwMode="auto">
            <a:xfrm>
              <a:off x="8008938" y="3959225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520528" y="3593950"/>
            <a:ext cx="650876" cy="647700"/>
            <a:chOff x="4173538" y="5859463"/>
            <a:chExt cx="650876" cy="647700"/>
          </a:xfrm>
          <a:solidFill>
            <a:schemeClr val="bg1"/>
          </a:solidFill>
        </p:grpSpPr>
        <p:sp>
          <p:nvSpPr>
            <p:cNvPr id="31" name="Freeform 476"/>
            <p:cNvSpPr>
              <a:spLocks noEditPoints="1"/>
            </p:cNvSpPr>
            <p:nvPr/>
          </p:nvSpPr>
          <p:spPr bwMode="auto">
            <a:xfrm>
              <a:off x="4572001" y="5859463"/>
              <a:ext cx="252413" cy="381000"/>
            </a:xfrm>
            <a:custGeom>
              <a:avLst/>
              <a:gdLst>
                <a:gd name="T0" fmla="*/ 36 w 67"/>
                <a:gd name="T1" fmla="*/ 48 h 101"/>
                <a:gd name="T2" fmla="*/ 51 w 67"/>
                <a:gd name="T3" fmla="*/ 20 h 101"/>
                <a:gd name="T4" fmla="*/ 62 w 67"/>
                <a:gd name="T5" fmla="*/ 12 h 101"/>
                <a:gd name="T6" fmla="*/ 64 w 67"/>
                <a:gd name="T7" fmla="*/ 14 h 101"/>
                <a:gd name="T8" fmla="*/ 66 w 67"/>
                <a:gd name="T9" fmla="*/ 27 h 101"/>
                <a:gd name="T10" fmla="*/ 61 w 67"/>
                <a:gd name="T11" fmla="*/ 45 h 101"/>
                <a:gd name="T12" fmla="*/ 54 w 67"/>
                <a:gd name="T13" fmla="*/ 57 h 101"/>
                <a:gd name="T14" fmla="*/ 50 w 67"/>
                <a:gd name="T15" fmla="*/ 62 h 101"/>
                <a:gd name="T16" fmla="*/ 52 w 67"/>
                <a:gd name="T17" fmla="*/ 69 h 101"/>
                <a:gd name="T18" fmla="*/ 39 w 67"/>
                <a:gd name="T19" fmla="*/ 94 h 101"/>
                <a:gd name="T20" fmla="*/ 4 w 67"/>
                <a:gd name="T21" fmla="*/ 84 h 101"/>
                <a:gd name="T22" fmla="*/ 2 w 67"/>
                <a:gd name="T23" fmla="*/ 65 h 101"/>
                <a:gd name="T24" fmla="*/ 8 w 67"/>
                <a:gd name="T25" fmla="*/ 55 h 101"/>
                <a:gd name="T26" fmla="*/ 15 w 67"/>
                <a:gd name="T27" fmla="*/ 49 h 101"/>
                <a:gd name="T28" fmla="*/ 14 w 67"/>
                <a:gd name="T29" fmla="*/ 42 h 101"/>
                <a:gd name="T30" fmla="*/ 14 w 67"/>
                <a:gd name="T31" fmla="*/ 30 h 101"/>
                <a:gd name="T32" fmla="*/ 18 w 67"/>
                <a:gd name="T33" fmla="*/ 10 h 101"/>
                <a:gd name="T34" fmla="*/ 28 w 67"/>
                <a:gd name="T35" fmla="*/ 0 h 101"/>
                <a:gd name="T36" fmla="*/ 35 w 67"/>
                <a:gd name="T37" fmla="*/ 11 h 101"/>
                <a:gd name="T38" fmla="*/ 36 w 67"/>
                <a:gd name="T39" fmla="*/ 32 h 101"/>
                <a:gd name="T40" fmla="*/ 35 w 67"/>
                <a:gd name="T41" fmla="*/ 42 h 101"/>
                <a:gd name="T42" fmla="*/ 33 w 67"/>
                <a:gd name="T43" fmla="*/ 47 h 101"/>
                <a:gd name="T44" fmla="*/ 36 w 67"/>
                <a:gd name="T45" fmla="*/ 48 h 101"/>
                <a:gd name="T46" fmla="*/ 32 w 67"/>
                <a:gd name="T47" fmla="*/ 54 h 101"/>
                <a:gd name="T48" fmla="*/ 28 w 67"/>
                <a:gd name="T49" fmla="*/ 53 h 101"/>
                <a:gd name="T50" fmla="*/ 26 w 67"/>
                <a:gd name="T51" fmla="*/ 49 h 101"/>
                <a:gd name="T52" fmla="*/ 26 w 67"/>
                <a:gd name="T53" fmla="*/ 48 h 101"/>
                <a:gd name="T54" fmla="*/ 28 w 67"/>
                <a:gd name="T55" fmla="*/ 41 h 101"/>
                <a:gd name="T56" fmla="*/ 29 w 67"/>
                <a:gd name="T57" fmla="*/ 31 h 101"/>
                <a:gd name="T58" fmla="*/ 29 w 67"/>
                <a:gd name="T59" fmla="*/ 13 h 101"/>
                <a:gd name="T60" fmla="*/ 27 w 67"/>
                <a:gd name="T61" fmla="*/ 7 h 101"/>
                <a:gd name="T62" fmla="*/ 25 w 67"/>
                <a:gd name="T63" fmla="*/ 12 h 101"/>
                <a:gd name="T64" fmla="*/ 21 w 67"/>
                <a:gd name="T65" fmla="*/ 30 h 101"/>
                <a:gd name="T66" fmla="*/ 21 w 67"/>
                <a:gd name="T67" fmla="*/ 42 h 101"/>
                <a:gd name="T68" fmla="*/ 22 w 67"/>
                <a:gd name="T69" fmla="*/ 50 h 101"/>
                <a:gd name="T70" fmla="*/ 20 w 67"/>
                <a:gd name="T71" fmla="*/ 54 h 101"/>
                <a:gd name="T72" fmla="*/ 19 w 67"/>
                <a:gd name="T73" fmla="*/ 55 h 101"/>
                <a:gd name="T74" fmla="*/ 13 w 67"/>
                <a:gd name="T75" fmla="*/ 59 h 101"/>
                <a:gd name="T76" fmla="*/ 9 w 67"/>
                <a:gd name="T77" fmla="*/ 67 h 101"/>
                <a:gd name="T78" fmla="*/ 10 w 67"/>
                <a:gd name="T79" fmla="*/ 81 h 101"/>
                <a:gd name="T80" fmla="*/ 35 w 67"/>
                <a:gd name="T81" fmla="*/ 88 h 101"/>
                <a:gd name="T82" fmla="*/ 45 w 67"/>
                <a:gd name="T83" fmla="*/ 70 h 101"/>
                <a:gd name="T84" fmla="*/ 43 w 67"/>
                <a:gd name="T85" fmla="*/ 63 h 101"/>
                <a:gd name="T86" fmla="*/ 43 w 67"/>
                <a:gd name="T87" fmla="*/ 59 h 101"/>
                <a:gd name="T88" fmla="*/ 49 w 67"/>
                <a:gd name="T89" fmla="*/ 53 h 101"/>
                <a:gd name="T90" fmla="*/ 55 w 67"/>
                <a:gd name="T91" fmla="*/ 42 h 101"/>
                <a:gd name="T92" fmla="*/ 59 w 67"/>
                <a:gd name="T93" fmla="*/ 26 h 101"/>
                <a:gd name="T94" fmla="*/ 60 w 67"/>
                <a:gd name="T95" fmla="*/ 19 h 101"/>
                <a:gd name="T96" fmla="*/ 60 w 67"/>
                <a:gd name="T97" fmla="*/ 19 h 101"/>
                <a:gd name="T98" fmla="*/ 57 w 67"/>
                <a:gd name="T99" fmla="*/ 24 h 101"/>
                <a:gd name="T100" fmla="*/ 42 w 67"/>
                <a:gd name="T101" fmla="*/ 54 h 101"/>
                <a:gd name="T102" fmla="*/ 41 w 67"/>
                <a:gd name="T103" fmla="*/ 55 h 101"/>
                <a:gd name="T104" fmla="*/ 37 w 67"/>
                <a:gd name="T105" fmla="*/ 56 h 101"/>
                <a:gd name="T106" fmla="*/ 32 w 67"/>
                <a:gd name="T107" fmla="*/ 5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7" h="101">
                  <a:moveTo>
                    <a:pt x="36" y="48"/>
                  </a:moveTo>
                  <a:cubicBezTo>
                    <a:pt x="38" y="39"/>
                    <a:pt x="46" y="27"/>
                    <a:pt x="51" y="20"/>
                  </a:cubicBezTo>
                  <a:cubicBezTo>
                    <a:pt x="55" y="15"/>
                    <a:pt x="59" y="12"/>
                    <a:pt x="62" y="12"/>
                  </a:cubicBezTo>
                  <a:cubicBezTo>
                    <a:pt x="63" y="13"/>
                    <a:pt x="64" y="13"/>
                    <a:pt x="64" y="14"/>
                  </a:cubicBezTo>
                  <a:cubicBezTo>
                    <a:pt x="66" y="16"/>
                    <a:pt x="67" y="21"/>
                    <a:pt x="66" y="27"/>
                  </a:cubicBezTo>
                  <a:cubicBezTo>
                    <a:pt x="65" y="33"/>
                    <a:pt x="64" y="40"/>
                    <a:pt x="61" y="45"/>
                  </a:cubicBezTo>
                  <a:cubicBezTo>
                    <a:pt x="58" y="50"/>
                    <a:pt x="56" y="54"/>
                    <a:pt x="54" y="57"/>
                  </a:cubicBezTo>
                  <a:cubicBezTo>
                    <a:pt x="53" y="59"/>
                    <a:pt x="51" y="61"/>
                    <a:pt x="50" y="62"/>
                  </a:cubicBezTo>
                  <a:cubicBezTo>
                    <a:pt x="51" y="64"/>
                    <a:pt x="52" y="67"/>
                    <a:pt x="52" y="69"/>
                  </a:cubicBezTo>
                  <a:cubicBezTo>
                    <a:pt x="53" y="79"/>
                    <a:pt x="48" y="89"/>
                    <a:pt x="39" y="94"/>
                  </a:cubicBezTo>
                  <a:cubicBezTo>
                    <a:pt x="26" y="101"/>
                    <a:pt x="11" y="96"/>
                    <a:pt x="4" y="84"/>
                  </a:cubicBezTo>
                  <a:cubicBezTo>
                    <a:pt x="1" y="78"/>
                    <a:pt x="0" y="71"/>
                    <a:pt x="2" y="65"/>
                  </a:cubicBezTo>
                  <a:cubicBezTo>
                    <a:pt x="3" y="61"/>
                    <a:pt x="5" y="57"/>
                    <a:pt x="8" y="55"/>
                  </a:cubicBezTo>
                  <a:cubicBezTo>
                    <a:pt x="10" y="52"/>
                    <a:pt x="12" y="51"/>
                    <a:pt x="15" y="49"/>
                  </a:cubicBezTo>
                  <a:cubicBezTo>
                    <a:pt x="14" y="47"/>
                    <a:pt x="14" y="45"/>
                    <a:pt x="14" y="42"/>
                  </a:cubicBezTo>
                  <a:cubicBezTo>
                    <a:pt x="14" y="38"/>
                    <a:pt x="14" y="34"/>
                    <a:pt x="14" y="30"/>
                  </a:cubicBezTo>
                  <a:cubicBezTo>
                    <a:pt x="15" y="22"/>
                    <a:pt x="16" y="15"/>
                    <a:pt x="18" y="10"/>
                  </a:cubicBezTo>
                  <a:cubicBezTo>
                    <a:pt x="20" y="3"/>
                    <a:pt x="24" y="0"/>
                    <a:pt x="28" y="0"/>
                  </a:cubicBezTo>
                  <a:cubicBezTo>
                    <a:pt x="31" y="0"/>
                    <a:pt x="34" y="5"/>
                    <a:pt x="35" y="11"/>
                  </a:cubicBezTo>
                  <a:cubicBezTo>
                    <a:pt x="36" y="17"/>
                    <a:pt x="37" y="24"/>
                    <a:pt x="36" y="32"/>
                  </a:cubicBezTo>
                  <a:cubicBezTo>
                    <a:pt x="36" y="35"/>
                    <a:pt x="35" y="39"/>
                    <a:pt x="35" y="42"/>
                  </a:cubicBezTo>
                  <a:cubicBezTo>
                    <a:pt x="34" y="44"/>
                    <a:pt x="34" y="46"/>
                    <a:pt x="33" y="47"/>
                  </a:cubicBezTo>
                  <a:cubicBezTo>
                    <a:pt x="34" y="47"/>
                    <a:pt x="35" y="48"/>
                    <a:pt x="36" y="48"/>
                  </a:cubicBezTo>
                  <a:close/>
                  <a:moveTo>
                    <a:pt x="32" y="54"/>
                  </a:moveTo>
                  <a:cubicBezTo>
                    <a:pt x="31" y="53"/>
                    <a:pt x="29" y="53"/>
                    <a:pt x="28" y="53"/>
                  </a:cubicBezTo>
                  <a:cubicBezTo>
                    <a:pt x="26" y="52"/>
                    <a:pt x="25" y="51"/>
                    <a:pt x="26" y="49"/>
                  </a:cubicBezTo>
                  <a:cubicBezTo>
                    <a:pt x="26" y="49"/>
                    <a:pt x="26" y="48"/>
                    <a:pt x="26" y="48"/>
                  </a:cubicBezTo>
                  <a:cubicBezTo>
                    <a:pt x="27" y="46"/>
                    <a:pt x="27" y="43"/>
                    <a:pt x="28" y="41"/>
                  </a:cubicBezTo>
                  <a:cubicBezTo>
                    <a:pt x="28" y="38"/>
                    <a:pt x="29" y="35"/>
                    <a:pt x="29" y="31"/>
                  </a:cubicBezTo>
                  <a:cubicBezTo>
                    <a:pt x="30" y="24"/>
                    <a:pt x="30" y="17"/>
                    <a:pt x="29" y="13"/>
                  </a:cubicBezTo>
                  <a:cubicBezTo>
                    <a:pt x="28" y="9"/>
                    <a:pt x="27" y="7"/>
                    <a:pt x="27" y="7"/>
                  </a:cubicBezTo>
                  <a:cubicBezTo>
                    <a:pt x="27" y="7"/>
                    <a:pt x="26" y="9"/>
                    <a:pt x="25" y="12"/>
                  </a:cubicBezTo>
                  <a:cubicBezTo>
                    <a:pt x="23" y="17"/>
                    <a:pt x="22" y="23"/>
                    <a:pt x="21" y="30"/>
                  </a:cubicBezTo>
                  <a:cubicBezTo>
                    <a:pt x="21" y="34"/>
                    <a:pt x="20" y="38"/>
                    <a:pt x="21" y="42"/>
                  </a:cubicBezTo>
                  <a:cubicBezTo>
                    <a:pt x="21" y="45"/>
                    <a:pt x="21" y="48"/>
                    <a:pt x="22" y="50"/>
                  </a:cubicBezTo>
                  <a:cubicBezTo>
                    <a:pt x="22" y="52"/>
                    <a:pt x="21" y="54"/>
                    <a:pt x="20" y="54"/>
                  </a:cubicBezTo>
                  <a:cubicBezTo>
                    <a:pt x="20" y="54"/>
                    <a:pt x="19" y="55"/>
                    <a:pt x="19" y="55"/>
                  </a:cubicBezTo>
                  <a:cubicBezTo>
                    <a:pt x="17" y="56"/>
                    <a:pt x="14" y="57"/>
                    <a:pt x="13" y="59"/>
                  </a:cubicBezTo>
                  <a:cubicBezTo>
                    <a:pt x="11" y="61"/>
                    <a:pt x="9" y="64"/>
                    <a:pt x="9" y="67"/>
                  </a:cubicBezTo>
                  <a:cubicBezTo>
                    <a:pt x="7" y="71"/>
                    <a:pt x="8" y="77"/>
                    <a:pt x="10" y="81"/>
                  </a:cubicBezTo>
                  <a:cubicBezTo>
                    <a:pt x="15" y="90"/>
                    <a:pt x="26" y="93"/>
                    <a:pt x="35" y="88"/>
                  </a:cubicBezTo>
                  <a:cubicBezTo>
                    <a:pt x="42" y="85"/>
                    <a:pt x="46" y="77"/>
                    <a:pt x="45" y="70"/>
                  </a:cubicBezTo>
                  <a:cubicBezTo>
                    <a:pt x="45" y="67"/>
                    <a:pt x="44" y="65"/>
                    <a:pt x="43" y="63"/>
                  </a:cubicBezTo>
                  <a:cubicBezTo>
                    <a:pt x="42" y="62"/>
                    <a:pt x="42" y="60"/>
                    <a:pt x="43" y="59"/>
                  </a:cubicBezTo>
                  <a:cubicBezTo>
                    <a:pt x="45" y="57"/>
                    <a:pt x="47" y="55"/>
                    <a:pt x="49" y="53"/>
                  </a:cubicBezTo>
                  <a:cubicBezTo>
                    <a:pt x="50" y="51"/>
                    <a:pt x="52" y="47"/>
                    <a:pt x="55" y="42"/>
                  </a:cubicBezTo>
                  <a:cubicBezTo>
                    <a:pt x="57" y="37"/>
                    <a:pt x="59" y="31"/>
                    <a:pt x="59" y="26"/>
                  </a:cubicBezTo>
                  <a:cubicBezTo>
                    <a:pt x="60" y="23"/>
                    <a:pt x="60" y="20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58" y="22"/>
                    <a:pt x="57" y="24"/>
                  </a:cubicBezTo>
                  <a:cubicBezTo>
                    <a:pt x="50" y="32"/>
                    <a:pt x="44" y="43"/>
                    <a:pt x="42" y="54"/>
                  </a:cubicBezTo>
                  <a:cubicBezTo>
                    <a:pt x="41" y="54"/>
                    <a:pt x="41" y="54"/>
                    <a:pt x="41" y="55"/>
                  </a:cubicBezTo>
                  <a:cubicBezTo>
                    <a:pt x="40" y="56"/>
                    <a:pt x="38" y="57"/>
                    <a:pt x="37" y="56"/>
                  </a:cubicBezTo>
                  <a:cubicBezTo>
                    <a:pt x="35" y="55"/>
                    <a:pt x="34" y="54"/>
                    <a:pt x="3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477"/>
            <p:cNvSpPr>
              <a:spLocks noEditPoints="1"/>
            </p:cNvSpPr>
            <p:nvPr/>
          </p:nvSpPr>
          <p:spPr bwMode="auto">
            <a:xfrm>
              <a:off x="4486276" y="6169025"/>
              <a:ext cx="142875" cy="96838"/>
            </a:xfrm>
            <a:custGeom>
              <a:avLst/>
              <a:gdLst>
                <a:gd name="T0" fmla="*/ 15 w 38"/>
                <a:gd name="T1" fmla="*/ 2 h 26"/>
                <a:gd name="T2" fmla="*/ 28 w 38"/>
                <a:gd name="T3" fmla="*/ 0 h 26"/>
                <a:gd name="T4" fmla="*/ 37 w 38"/>
                <a:gd name="T5" fmla="*/ 6 h 26"/>
                <a:gd name="T6" fmla="*/ 34 w 38"/>
                <a:gd name="T7" fmla="*/ 16 h 26"/>
                <a:gd name="T8" fmla="*/ 10 w 38"/>
                <a:gd name="T9" fmla="*/ 25 h 26"/>
                <a:gd name="T10" fmla="*/ 1 w 38"/>
                <a:gd name="T11" fmla="*/ 20 h 26"/>
                <a:gd name="T12" fmla="*/ 4 w 38"/>
                <a:gd name="T13" fmla="*/ 9 h 26"/>
                <a:gd name="T14" fmla="*/ 15 w 38"/>
                <a:gd name="T15" fmla="*/ 2 h 26"/>
                <a:gd name="T16" fmla="*/ 27 w 38"/>
                <a:gd name="T17" fmla="*/ 7 h 26"/>
                <a:gd name="T18" fmla="*/ 9 w 38"/>
                <a:gd name="T19" fmla="*/ 14 h 26"/>
                <a:gd name="T20" fmla="*/ 7 w 38"/>
                <a:gd name="T21" fmla="*/ 17 h 26"/>
                <a:gd name="T22" fmla="*/ 11 w 38"/>
                <a:gd name="T23" fmla="*/ 19 h 26"/>
                <a:gd name="T24" fmla="*/ 29 w 38"/>
                <a:gd name="T25" fmla="*/ 12 h 26"/>
                <a:gd name="T26" fmla="*/ 31 w 38"/>
                <a:gd name="T27" fmla="*/ 8 h 26"/>
                <a:gd name="T28" fmla="*/ 27 w 38"/>
                <a:gd name="T29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6">
                  <a:moveTo>
                    <a:pt x="15" y="2"/>
                  </a:moveTo>
                  <a:cubicBezTo>
                    <a:pt x="20" y="0"/>
                    <a:pt x="24" y="0"/>
                    <a:pt x="28" y="0"/>
                  </a:cubicBezTo>
                  <a:cubicBezTo>
                    <a:pt x="32" y="1"/>
                    <a:pt x="36" y="3"/>
                    <a:pt x="37" y="6"/>
                  </a:cubicBezTo>
                  <a:cubicBezTo>
                    <a:pt x="38" y="9"/>
                    <a:pt x="37" y="13"/>
                    <a:pt x="34" y="16"/>
                  </a:cubicBezTo>
                  <a:cubicBezTo>
                    <a:pt x="29" y="22"/>
                    <a:pt x="18" y="26"/>
                    <a:pt x="10" y="25"/>
                  </a:cubicBezTo>
                  <a:cubicBezTo>
                    <a:pt x="6" y="25"/>
                    <a:pt x="2" y="23"/>
                    <a:pt x="1" y="20"/>
                  </a:cubicBezTo>
                  <a:cubicBezTo>
                    <a:pt x="0" y="16"/>
                    <a:pt x="1" y="12"/>
                    <a:pt x="4" y="9"/>
                  </a:cubicBezTo>
                  <a:cubicBezTo>
                    <a:pt x="7" y="6"/>
                    <a:pt x="10" y="4"/>
                    <a:pt x="15" y="2"/>
                  </a:cubicBezTo>
                  <a:close/>
                  <a:moveTo>
                    <a:pt x="27" y="7"/>
                  </a:moveTo>
                  <a:cubicBezTo>
                    <a:pt x="21" y="6"/>
                    <a:pt x="13" y="10"/>
                    <a:pt x="9" y="14"/>
                  </a:cubicBezTo>
                  <a:cubicBezTo>
                    <a:pt x="8" y="15"/>
                    <a:pt x="7" y="16"/>
                    <a:pt x="7" y="17"/>
                  </a:cubicBezTo>
                  <a:cubicBezTo>
                    <a:pt x="8" y="18"/>
                    <a:pt x="9" y="18"/>
                    <a:pt x="11" y="19"/>
                  </a:cubicBezTo>
                  <a:cubicBezTo>
                    <a:pt x="17" y="19"/>
                    <a:pt x="25" y="16"/>
                    <a:pt x="29" y="12"/>
                  </a:cubicBezTo>
                  <a:cubicBezTo>
                    <a:pt x="30" y="10"/>
                    <a:pt x="31" y="9"/>
                    <a:pt x="31" y="8"/>
                  </a:cubicBezTo>
                  <a:cubicBezTo>
                    <a:pt x="30" y="8"/>
                    <a:pt x="29" y="7"/>
                    <a:pt x="2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478"/>
            <p:cNvSpPr/>
            <p:nvPr/>
          </p:nvSpPr>
          <p:spPr bwMode="auto">
            <a:xfrm>
              <a:off x="4654551" y="6194425"/>
              <a:ext cx="106363" cy="82550"/>
            </a:xfrm>
            <a:custGeom>
              <a:avLst/>
              <a:gdLst>
                <a:gd name="T0" fmla="*/ 21 w 28"/>
                <a:gd name="T1" fmla="*/ 19 h 22"/>
                <a:gd name="T2" fmla="*/ 25 w 28"/>
                <a:gd name="T3" fmla="*/ 21 h 22"/>
                <a:gd name="T4" fmla="*/ 27 w 28"/>
                <a:gd name="T5" fmla="*/ 16 h 22"/>
                <a:gd name="T6" fmla="*/ 26 w 28"/>
                <a:gd name="T7" fmla="*/ 14 h 22"/>
                <a:gd name="T8" fmla="*/ 14 w 28"/>
                <a:gd name="T9" fmla="*/ 3 h 22"/>
                <a:gd name="T10" fmla="*/ 0 w 28"/>
                <a:gd name="T11" fmla="*/ 10 h 22"/>
                <a:gd name="T12" fmla="*/ 2 w 28"/>
                <a:gd name="T13" fmla="*/ 19 h 22"/>
                <a:gd name="T14" fmla="*/ 7 w 28"/>
                <a:gd name="T15" fmla="*/ 21 h 22"/>
                <a:gd name="T16" fmla="*/ 8 w 28"/>
                <a:gd name="T17" fmla="*/ 16 h 22"/>
                <a:gd name="T18" fmla="*/ 7 w 28"/>
                <a:gd name="T19" fmla="*/ 10 h 22"/>
                <a:gd name="T20" fmla="*/ 11 w 28"/>
                <a:gd name="T21" fmla="*/ 9 h 22"/>
                <a:gd name="T22" fmla="*/ 20 w 28"/>
                <a:gd name="T23" fmla="*/ 18 h 22"/>
                <a:gd name="T24" fmla="*/ 21 w 28"/>
                <a:gd name="T25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1" y="19"/>
                  </a:moveTo>
                  <a:cubicBezTo>
                    <a:pt x="22" y="21"/>
                    <a:pt x="24" y="22"/>
                    <a:pt x="25" y="21"/>
                  </a:cubicBezTo>
                  <a:cubicBezTo>
                    <a:pt x="27" y="20"/>
                    <a:pt x="28" y="18"/>
                    <a:pt x="27" y="16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3" y="10"/>
                    <a:pt x="19" y="5"/>
                    <a:pt x="14" y="3"/>
                  </a:cubicBezTo>
                  <a:cubicBezTo>
                    <a:pt x="8" y="0"/>
                    <a:pt x="1" y="2"/>
                    <a:pt x="0" y="10"/>
                  </a:cubicBezTo>
                  <a:cubicBezTo>
                    <a:pt x="0" y="13"/>
                    <a:pt x="1" y="16"/>
                    <a:pt x="2" y="19"/>
                  </a:cubicBezTo>
                  <a:cubicBezTo>
                    <a:pt x="3" y="21"/>
                    <a:pt x="5" y="21"/>
                    <a:pt x="7" y="21"/>
                  </a:cubicBezTo>
                  <a:cubicBezTo>
                    <a:pt x="8" y="20"/>
                    <a:pt x="9" y="18"/>
                    <a:pt x="8" y="16"/>
                  </a:cubicBezTo>
                  <a:cubicBezTo>
                    <a:pt x="8" y="14"/>
                    <a:pt x="7" y="12"/>
                    <a:pt x="7" y="10"/>
                  </a:cubicBezTo>
                  <a:cubicBezTo>
                    <a:pt x="7" y="7"/>
                    <a:pt x="8" y="8"/>
                    <a:pt x="11" y="9"/>
                  </a:cubicBezTo>
                  <a:cubicBezTo>
                    <a:pt x="15" y="11"/>
                    <a:pt x="18" y="14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479"/>
            <p:cNvSpPr>
              <a:spLocks noEditPoints="1"/>
            </p:cNvSpPr>
            <p:nvPr/>
          </p:nvSpPr>
          <p:spPr bwMode="auto">
            <a:xfrm>
              <a:off x="4173538" y="6246813"/>
              <a:ext cx="639763" cy="260350"/>
            </a:xfrm>
            <a:custGeom>
              <a:avLst/>
              <a:gdLst>
                <a:gd name="T0" fmla="*/ 169 w 170"/>
                <a:gd name="T1" fmla="*/ 6 h 69"/>
                <a:gd name="T2" fmla="*/ 161 w 170"/>
                <a:gd name="T3" fmla="*/ 39 h 69"/>
                <a:gd name="T4" fmla="*/ 143 w 170"/>
                <a:gd name="T5" fmla="*/ 67 h 69"/>
                <a:gd name="T6" fmla="*/ 143 w 170"/>
                <a:gd name="T7" fmla="*/ 67 h 69"/>
                <a:gd name="T8" fmla="*/ 139 w 170"/>
                <a:gd name="T9" fmla="*/ 69 h 69"/>
                <a:gd name="T10" fmla="*/ 139 w 170"/>
                <a:gd name="T11" fmla="*/ 69 h 69"/>
                <a:gd name="T12" fmla="*/ 30 w 170"/>
                <a:gd name="T13" fmla="*/ 69 h 69"/>
                <a:gd name="T14" fmla="*/ 26 w 170"/>
                <a:gd name="T15" fmla="*/ 67 h 69"/>
                <a:gd name="T16" fmla="*/ 8 w 170"/>
                <a:gd name="T17" fmla="*/ 39 h 69"/>
                <a:gd name="T18" fmla="*/ 0 w 170"/>
                <a:gd name="T19" fmla="*/ 7 h 69"/>
                <a:gd name="T20" fmla="*/ 5 w 170"/>
                <a:gd name="T21" fmla="*/ 0 h 69"/>
                <a:gd name="T22" fmla="*/ 6 w 170"/>
                <a:gd name="T23" fmla="*/ 0 h 69"/>
                <a:gd name="T24" fmla="*/ 164 w 170"/>
                <a:gd name="T25" fmla="*/ 0 h 69"/>
                <a:gd name="T26" fmla="*/ 169 w 170"/>
                <a:gd name="T27" fmla="*/ 6 h 69"/>
                <a:gd name="T28" fmla="*/ 152 w 170"/>
                <a:gd name="T29" fmla="*/ 35 h 69"/>
                <a:gd name="T30" fmla="*/ 159 w 170"/>
                <a:gd name="T31" fmla="*/ 10 h 69"/>
                <a:gd name="T32" fmla="*/ 11 w 170"/>
                <a:gd name="T33" fmla="*/ 10 h 69"/>
                <a:gd name="T34" fmla="*/ 18 w 170"/>
                <a:gd name="T35" fmla="*/ 35 h 69"/>
                <a:gd name="T36" fmla="*/ 32 w 170"/>
                <a:gd name="T37" fmla="*/ 59 h 69"/>
                <a:gd name="T38" fmla="*/ 137 w 170"/>
                <a:gd name="T39" fmla="*/ 59 h 69"/>
                <a:gd name="T40" fmla="*/ 152 w 170"/>
                <a:gd name="T41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69">
                  <a:moveTo>
                    <a:pt x="169" y="6"/>
                  </a:moveTo>
                  <a:cubicBezTo>
                    <a:pt x="168" y="18"/>
                    <a:pt x="165" y="29"/>
                    <a:pt x="161" y="39"/>
                  </a:cubicBezTo>
                  <a:cubicBezTo>
                    <a:pt x="157" y="50"/>
                    <a:pt x="150" y="59"/>
                    <a:pt x="143" y="67"/>
                  </a:cubicBezTo>
                  <a:cubicBezTo>
                    <a:pt x="143" y="67"/>
                    <a:pt x="143" y="67"/>
                    <a:pt x="143" y="67"/>
                  </a:cubicBezTo>
                  <a:cubicBezTo>
                    <a:pt x="142" y="69"/>
                    <a:pt x="141" y="69"/>
                    <a:pt x="139" y="69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8" y="69"/>
                    <a:pt x="27" y="68"/>
                    <a:pt x="26" y="67"/>
                  </a:cubicBezTo>
                  <a:cubicBezTo>
                    <a:pt x="19" y="59"/>
                    <a:pt x="13" y="50"/>
                    <a:pt x="8" y="39"/>
                  </a:cubicBezTo>
                  <a:cubicBezTo>
                    <a:pt x="4" y="29"/>
                    <a:pt x="1" y="18"/>
                    <a:pt x="0" y="7"/>
                  </a:cubicBezTo>
                  <a:cubicBezTo>
                    <a:pt x="0" y="3"/>
                    <a:pt x="1" y="1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7" y="0"/>
                    <a:pt x="170" y="3"/>
                    <a:pt x="169" y="6"/>
                  </a:cubicBezTo>
                  <a:close/>
                  <a:moveTo>
                    <a:pt x="152" y="35"/>
                  </a:moveTo>
                  <a:cubicBezTo>
                    <a:pt x="155" y="28"/>
                    <a:pt x="157" y="19"/>
                    <a:pt x="15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9"/>
                    <a:pt x="14" y="28"/>
                    <a:pt x="18" y="35"/>
                  </a:cubicBezTo>
                  <a:cubicBezTo>
                    <a:pt x="21" y="44"/>
                    <a:pt x="26" y="52"/>
                    <a:pt x="32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43" y="52"/>
                    <a:pt x="148" y="44"/>
                    <a:pt x="15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480"/>
            <p:cNvSpPr/>
            <p:nvPr/>
          </p:nvSpPr>
          <p:spPr bwMode="auto">
            <a:xfrm>
              <a:off x="4189413" y="6310313"/>
              <a:ext cx="604838" cy="26988"/>
            </a:xfrm>
            <a:custGeom>
              <a:avLst/>
              <a:gdLst>
                <a:gd name="T0" fmla="*/ 158 w 161"/>
                <a:gd name="T1" fmla="*/ 7 h 7"/>
                <a:gd name="T2" fmla="*/ 161 w 161"/>
                <a:gd name="T3" fmla="*/ 4 h 7"/>
                <a:gd name="T4" fmla="*/ 158 w 161"/>
                <a:gd name="T5" fmla="*/ 0 h 7"/>
                <a:gd name="T6" fmla="*/ 4 w 161"/>
                <a:gd name="T7" fmla="*/ 0 h 7"/>
                <a:gd name="T8" fmla="*/ 0 w 161"/>
                <a:gd name="T9" fmla="*/ 4 h 7"/>
                <a:gd name="T10" fmla="*/ 4 w 161"/>
                <a:gd name="T11" fmla="*/ 7 h 7"/>
                <a:gd name="T12" fmla="*/ 158 w 16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">
                  <a:moveTo>
                    <a:pt x="158" y="7"/>
                  </a:moveTo>
                  <a:cubicBezTo>
                    <a:pt x="159" y="7"/>
                    <a:pt x="161" y="6"/>
                    <a:pt x="161" y="4"/>
                  </a:cubicBezTo>
                  <a:cubicBezTo>
                    <a:pt x="161" y="2"/>
                    <a:pt x="159" y="0"/>
                    <a:pt x="1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58" y="7"/>
                    <a:pt x="158" y="7"/>
                    <a:pt x="15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481"/>
            <p:cNvSpPr>
              <a:spLocks noEditPoints="1"/>
            </p:cNvSpPr>
            <p:nvPr/>
          </p:nvSpPr>
          <p:spPr bwMode="auto">
            <a:xfrm>
              <a:off x="4264026" y="5961063"/>
              <a:ext cx="153988" cy="147638"/>
            </a:xfrm>
            <a:custGeom>
              <a:avLst/>
              <a:gdLst>
                <a:gd name="T0" fmla="*/ 16 w 41"/>
                <a:gd name="T1" fmla="*/ 1 h 39"/>
                <a:gd name="T2" fmla="*/ 29 w 41"/>
                <a:gd name="T3" fmla="*/ 3 h 39"/>
                <a:gd name="T4" fmla="*/ 36 w 41"/>
                <a:gd name="T5" fmla="*/ 27 h 39"/>
                <a:gd name="T6" fmla="*/ 11 w 41"/>
                <a:gd name="T7" fmla="*/ 34 h 39"/>
                <a:gd name="T8" fmla="*/ 5 w 41"/>
                <a:gd name="T9" fmla="*/ 9 h 39"/>
                <a:gd name="T10" fmla="*/ 16 w 41"/>
                <a:gd name="T11" fmla="*/ 1 h 39"/>
                <a:gd name="T12" fmla="*/ 26 w 41"/>
                <a:gd name="T13" fmla="*/ 8 h 39"/>
                <a:gd name="T14" fmla="*/ 17 w 41"/>
                <a:gd name="T15" fmla="*/ 7 h 39"/>
                <a:gd name="T16" fmla="*/ 11 w 41"/>
                <a:gd name="T17" fmla="*/ 13 h 39"/>
                <a:gd name="T18" fmla="*/ 15 w 41"/>
                <a:gd name="T19" fmla="*/ 28 h 39"/>
                <a:gd name="T20" fmla="*/ 30 w 41"/>
                <a:gd name="T21" fmla="*/ 24 h 39"/>
                <a:gd name="T22" fmla="*/ 26 w 41"/>
                <a:gd name="T2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39">
                  <a:moveTo>
                    <a:pt x="16" y="1"/>
                  </a:moveTo>
                  <a:cubicBezTo>
                    <a:pt x="20" y="0"/>
                    <a:pt x="25" y="0"/>
                    <a:pt x="29" y="3"/>
                  </a:cubicBezTo>
                  <a:cubicBezTo>
                    <a:pt x="38" y="8"/>
                    <a:pt x="41" y="19"/>
                    <a:pt x="36" y="27"/>
                  </a:cubicBezTo>
                  <a:cubicBezTo>
                    <a:pt x="31" y="36"/>
                    <a:pt x="20" y="39"/>
                    <a:pt x="11" y="34"/>
                  </a:cubicBezTo>
                  <a:cubicBezTo>
                    <a:pt x="3" y="29"/>
                    <a:pt x="0" y="18"/>
                    <a:pt x="5" y="9"/>
                  </a:cubicBezTo>
                  <a:cubicBezTo>
                    <a:pt x="7" y="5"/>
                    <a:pt x="11" y="2"/>
                    <a:pt x="16" y="1"/>
                  </a:cubicBezTo>
                  <a:close/>
                  <a:moveTo>
                    <a:pt x="26" y="8"/>
                  </a:moveTo>
                  <a:cubicBezTo>
                    <a:pt x="23" y="7"/>
                    <a:pt x="20" y="7"/>
                    <a:pt x="17" y="7"/>
                  </a:cubicBezTo>
                  <a:cubicBezTo>
                    <a:pt x="14" y="8"/>
                    <a:pt x="12" y="10"/>
                    <a:pt x="11" y="13"/>
                  </a:cubicBezTo>
                  <a:cubicBezTo>
                    <a:pt x="8" y="18"/>
                    <a:pt x="9" y="25"/>
                    <a:pt x="15" y="28"/>
                  </a:cubicBezTo>
                  <a:cubicBezTo>
                    <a:pt x="20" y="31"/>
                    <a:pt x="27" y="29"/>
                    <a:pt x="30" y="24"/>
                  </a:cubicBezTo>
                  <a:cubicBezTo>
                    <a:pt x="33" y="18"/>
                    <a:pt x="31" y="12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482"/>
            <p:cNvSpPr>
              <a:spLocks noEditPoints="1"/>
            </p:cNvSpPr>
            <p:nvPr/>
          </p:nvSpPr>
          <p:spPr bwMode="auto">
            <a:xfrm>
              <a:off x="4467226" y="5954713"/>
              <a:ext cx="101600" cy="93663"/>
            </a:xfrm>
            <a:custGeom>
              <a:avLst/>
              <a:gdLst>
                <a:gd name="T0" fmla="*/ 10 w 27"/>
                <a:gd name="T1" fmla="*/ 1 h 25"/>
                <a:gd name="T2" fmla="*/ 20 w 27"/>
                <a:gd name="T3" fmla="*/ 2 h 25"/>
                <a:gd name="T4" fmla="*/ 24 w 27"/>
                <a:gd name="T5" fmla="*/ 18 h 25"/>
                <a:gd name="T6" fmla="*/ 17 w 27"/>
                <a:gd name="T7" fmla="*/ 24 h 25"/>
                <a:gd name="T8" fmla="*/ 8 w 27"/>
                <a:gd name="T9" fmla="*/ 23 h 25"/>
                <a:gd name="T10" fmla="*/ 3 w 27"/>
                <a:gd name="T11" fmla="*/ 7 h 25"/>
                <a:gd name="T12" fmla="*/ 10 w 27"/>
                <a:gd name="T13" fmla="*/ 1 h 25"/>
                <a:gd name="T14" fmla="*/ 16 w 27"/>
                <a:gd name="T15" fmla="*/ 8 h 25"/>
                <a:gd name="T16" fmla="*/ 12 w 27"/>
                <a:gd name="T17" fmla="*/ 8 h 25"/>
                <a:gd name="T18" fmla="*/ 9 w 27"/>
                <a:gd name="T19" fmla="*/ 10 h 25"/>
                <a:gd name="T20" fmla="*/ 11 w 27"/>
                <a:gd name="T21" fmla="*/ 17 h 25"/>
                <a:gd name="T22" fmla="*/ 15 w 27"/>
                <a:gd name="T23" fmla="*/ 17 h 25"/>
                <a:gd name="T24" fmla="*/ 18 w 27"/>
                <a:gd name="T25" fmla="*/ 15 h 25"/>
                <a:gd name="T26" fmla="*/ 16 w 27"/>
                <a:gd name="T2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5">
                  <a:moveTo>
                    <a:pt x="10" y="1"/>
                  </a:moveTo>
                  <a:cubicBezTo>
                    <a:pt x="14" y="0"/>
                    <a:pt x="17" y="1"/>
                    <a:pt x="20" y="2"/>
                  </a:cubicBezTo>
                  <a:cubicBezTo>
                    <a:pt x="25" y="5"/>
                    <a:pt x="27" y="13"/>
                    <a:pt x="24" y="18"/>
                  </a:cubicBezTo>
                  <a:cubicBezTo>
                    <a:pt x="22" y="21"/>
                    <a:pt x="20" y="23"/>
                    <a:pt x="17" y="24"/>
                  </a:cubicBezTo>
                  <a:cubicBezTo>
                    <a:pt x="14" y="25"/>
                    <a:pt x="10" y="24"/>
                    <a:pt x="8" y="23"/>
                  </a:cubicBezTo>
                  <a:cubicBezTo>
                    <a:pt x="2" y="20"/>
                    <a:pt x="0" y="12"/>
                    <a:pt x="3" y="7"/>
                  </a:cubicBezTo>
                  <a:cubicBezTo>
                    <a:pt x="5" y="4"/>
                    <a:pt x="7" y="2"/>
                    <a:pt x="10" y="1"/>
                  </a:cubicBezTo>
                  <a:close/>
                  <a:moveTo>
                    <a:pt x="16" y="8"/>
                  </a:moveTo>
                  <a:cubicBezTo>
                    <a:pt x="15" y="7"/>
                    <a:pt x="14" y="7"/>
                    <a:pt x="12" y="8"/>
                  </a:cubicBezTo>
                  <a:cubicBezTo>
                    <a:pt x="11" y="8"/>
                    <a:pt x="10" y="9"/>
                    <a:pt x="9" y="10"/>
                  </a:cubicBezTo>
                  <a:cubicBezTo>
                    <a:pt x="8" y="12"/>
                    <a:pt x="9" y="16"/>
                    <a:pt x="11" y="17"/>
                  </a:cubicBezTo>
                  <a:cubicBezTo>
                    <a:pt x="12" y="18"/>
                    <a:pt x="14" y="18"/>
                    <a:pt x="15" y="17"/>
                  </a:cubicBezTo>
                  <a:cubicBezTo>
                    <a:pt x="16" y="17"/>
                    <a:pt x="17" y="16"/>
                    <a:pt x="18" y="15"/>
                  </a:cubicBezTo>
                  <a:cubicBezTo>
                    <a:pt x="19" y="13"/>
                    <a:pt x="19" y="9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Freeform 483"/>
            <p:cNvSpPr/>
            <p:nvPr/>
          </p:nvSpPr>
          <p:spPr bwMode="auto">
            <a:xfrm>
              <a:off x="4203701" y="5902325"/>
              <a:ext cx="71438" cy="69850"/>
            </a:xfrm>
            <a:custGeom>
              <a:avLst/>
              <a:gdLst>
                <a:gd name="T0" fmla="*/ 7 w 19"/>
                <a:gd name="T1" fmla="*/ 1 h 19"/>
                <a:gd name="T2" fmla="*/ 17 w 19"/>
                <a:gd name="T3" fmla="*/ 7 h 19"/>
                <a:gd name="T4" fmla="*/ 11 w 19"/>
                <a:gd name="T5" fmla="*/ 18 h 19"/>
                <a:gd name="T6" fmla="*/ 1 w 19"/>
                <a:gd name="T7" fmla="*/ 12 h 19"/>
                <a:gd name="T8" fmla="*/ 7 w 19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7" y="1"/>
                  </a:moveTo>
                  <a:cubicBezTo>
                    <a:pt x="11" y="0"/>
                    <a:pt x="16" y="3"/>
                    <a:pt x="17" y="7"/>
                  </a:cubicBezTo>
                  <a:cubicBezTo>
                    <a:pt x="19" y="12"/>
                    <a:pt x="16" y="17"/>
                    <a:pt x="11" y="18"/>
                  </a:cubicBezTo>
                  <a:cubicBezTo>
                    <a:pt x="7" y="19"/>
                    <a:pt x="2" y="16"/>
                    <a:pt x="1" y="12"/>
                  </a:cubicBezTo>
                  <a:cubicBezTo>
                    <a:pt x="0" y="7"/>
                    <a:pt x="2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Freeform 484"/>
            <p:cNvSpPr/>
            <p:nvPr/>
          </p:nvSpPr>
          <p:spPr bwMode="auto">
            <a:xfrm>
              <a:off x="4610101" y="6081713"/>
              <a:ext cx="33338" cy="38100"/>
            </a:xfrm>
            <a:custGeom>
              <a:avLst/>
              <a:gdLst>
                <a:gd name="T0" fmla="*/ 4 w 9"/>
                <a:gd name="T1" fmla="*/ 1 h 10"/>
                <a:gd name="T2" fmla="*/ 9 w 9"/>
                <a:gd name="T3" fmla="*/ 4 h 10"/>
                <a:gd name="T4" fmla="*/ 6 w 9"/>
                <a:gd name="T5" fmla="*/ 9 h 10"/>
                <a:gd name="T6" fmla="*/ 1 w 9"/>
                <a:gd name="T7" fmla="*/ 6 h 10"/>
                <a:gd name="T8" fmla="*/ 4 w 9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1"/>
                  </a:moveTo>
                  <a:cubicBezTo>
                    <a:pt x="6" y="0"/>
                    <a:pt x="8" y="1"/>
                    <a:pt x="9" y="4"/>
                  </a:cubicBezTo>
                  <a:cubicBezTo>
                    <a:pt x="9" y="6"/>
                    <a:pt x="8" y="8"/>
                    <a:pt x="6" y="9"/>
                  </a:cubicBezTo>
                  <a:cubicBezTo>
                    <a:pt x="4" y="10"/>
                    <a:pt x="1" y="8"/>
                    <a:pt x="1" y="6"/>
                  </a:cubicBezTo>
                  <a:cubicBezTo>
                    <a:pt x="0" y="4"/>
                    <a:pt x="1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485"/>
            <p:cNvSpPr/>
            <p:nvPr/>
          </p:nvSpPr>
          <p:spPr bwMode="auto">
            <a:xfrm>
              <a:off x="4703763" y="6119813"/>
              <a:ext cx="33338" cy="33338"/>
            </a:xfrm>
            <a:custGeom>
              <a:avLst/>
              <a:gdLst>
                <a:gd name="T0" fmla="*/ 3 w 9"/>
                <a:gd name="T1" fmla="*/ 0 h 9"/>
                <a:gd name="T2" fmla="*/ 8 w 9"/>
                <a:gd name="T3" fmla="*/ 3 h 9"/>
                <a:gd name="T4" fmla="*/ 5 w 9"/>
                <a:gd name="T5" fmla="*/ 8 h 9"/>
                <a:gd name="T6" fmla="*/ 0 w 9"/>
                <a:gd name="T7" fmla="*/ 5 h 9"/>
                <a:gd name="T8" fmla="*/ 3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cubicBezTo>
                    <a:pt x="5" y="0"/>
                    <a:pt x="8" y="1"/>
                    <a:pt x="8" y="3"/>
                  </a:cubicBezTo>
                  <a:cubicBezTo>
                    <a:pt x="9" y="5"/>
                    <a:pt x="8" y="8"/>
                    <a:pt x="5" y="8"/>
                  </a:cubicBezTo>
                  <a:cubicBezTo>
                    <a:pt x="3" y="9"/>
                    <a:pt x="1" y="8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486"/>
            <p:cNvSpPr/>
            <p:nvPr/>
          </p:nvSpPr>
          <p:spPr bwMode="auto">
            <a:xfrm>
              <a:off x="4659313" y="6122988"/>
              <a:ext cx="25400" cy="22225"/>
            </a:xfrm>
            <a:custGeom>
              <a:avLst/>
              <a:gdLst>
                <a:gd name="T0" fmla="*/ 3 w 7"/>
                <a:gd name="T1" fmla="*/ 0 h 6"/>
                <a:gd name="T2" fmla="*/ 6 w 7"/>
                <a:gd name="T3" fmla="*/ 2 h 6"/>
                <a:gd name="T4" fmla="*/ 4 w 7"/>
                <a:gd name="T5" fmla="*/ 6 h 6"/>
                <a:gd name="T6" fmla="*/ 1 w 7"/>
                <a:gd name="T7" fmla="*/ 4 h 6"/>
                <a:gd name="T8" fmla="*/ 3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0"/>
                  </a:moveTo>
                  <a:cubicBezTo>
                    <a:pt x="4" y="0"/>
                    <a:pt x="6" y="1"/>
                    <a:pt x="6" y="2"/>
                  </a:cubicBezTo>
                  <a:cubicBezTo>
                    <a:pt x="7" y="4"/>
                    <a:pt x="6" y="5"/>
                    <a:pt x="4" y="6"/>
                  </a:cubicBezTo>
                  <a:cubicBezTo>
                    <a:pt x="3" y="6"/>
                    <a:pt x="1" y="5"/>
                    <a:pt x="1" y="4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Freeform 487"/>
            <p:cNvSpPr>
              <a:spLocks noEditPoints="1"/>
            </p:cNvSpPr>
            <p:nvPr/>
          </p:nvSpPr>
          <p:spPr bwMode="auto">
            <a:xfrm>
              <a:off x="4227513" y="6115050"/>
              <a:ext cx="77788" cy="79375"/>
            </a:xfrm>
            <a:custGeom>
              <a:avLst/>
              <a:gdLst>
                <a:gd name="T0" fmla="*/ 10 w 21"/>
                <a:gd name="T1" fmla="*/ 0 h 21"/>
                <a:gd name="T2" fmla="*/ 21 w 21"/>
                <a:gd name="T3" fmla="*/ 10 h 21"/>
                <a:gd name="T4" fmla="*/ 10 w 21"/>
                <a:gd name="T5" fmla="*/ 21 h 21"/>
                <a:gd name="T6" fmla="*/ 0 w 21"/>
                <a:gd name="T7" fmla="*/ 10 h 21"/>
                <a:gd name="T8" fmla="*/ 10 w 21"/>
                <a:gd name="T9" fmla="*/ 0 h 21"/>
                <a:gd name="T10" fmla="*/ 10 w 21"/>
                <a:gd name="T11" fmla="*/ 7 h 21"/>
                <a:gd name="T12" fmla="*/ 7 w 21"/>
                <a:gd name="T13" fmla="*/ 10 h 21"/>
                <a:gd name="T14" fmla="*/ 10 w 21"/>
                <a:gd name="T15" fmla="*/ 14 h 21"/>
                <a:gd name="T16" fmla="*/ 14 w 21"/>
                <a:gd name="T17" fmla="*/ 10 h 21"/>
                <a:gd name="T18" fmla="*/ 10 w 21"/>
                <a:gd name="T1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16" y="0"/>
                    <a:pt x="21" y="5"/>
                    <a:pt x="21" y="10"/>
                  </a:cubicBezTo>
                  <a:cubicBezTo>
                    <a:pt x="21" y="16"/>
                    <a:pt x="16" y="21"/>
                    <a:pt x="10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lose/>
                  <a:moveTo>
                    <a:pt x="10" y="7"/>
                  </a:moveTo>
                  <a:cubicBezTo>
                    <a:pt x="8" y="7"/>
                    <a:pt x="7" y="8"/>
                    <a:pt x="7" y="10"/>
                  </a:cubicBezTo>
                  <a:cubicBezTo>
                    <a:pt x="7" y="12"/>
                    <a:pt x="8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8"/>
                    <a:pt x="12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3" name="文本框 37"/>
          <p:cNvSpPr txBox="1"/>
          <p:nvPr/>
        </p:nvSpPr>
        <p:spPr>
          <a:xfrm>
            <a:off x="1018572" y="4655819"/>
            <a:ext cx="257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收集学习风格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A1C0D-D465-A06F-DA46-D690AFD07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3AFBAC46-97A8-D150-6819-34C0D3182268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54">
            <a:extLst>
              <a:ext uri="{FF2B5EF4-FFF2-40B4-BE49-F238E27FC236}">
                <a16:creationId xmlns:a16="http://schemas.microsoft.com/office/drawing/2014/main" id="{5A12189F-4EA0-BDCC-F606-C5B5747CE7DD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35703F3F-66E8-12EA-D6E1-A4223336380A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" name="图片 2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956F5F5E-16A4-07FB-4437-140CE868F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697CB-FD50-BF5A-28AB-A3246D61B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FADBD494-8E2A-ADDB-4FCA-0ABDB411502B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78BBA20-9E7C-0EB5-7377-70189526F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2B2F4A7F-B567-76AB-3728-128180E3D81D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28BDDB9E-8685-D3EE-D1EC-150056C10489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7050D-A2C8-2E8C-2955-007F768C1827}"/>
              </a:ext>
            </a:extLst>
          </p:cNvPr>
          <p:cNvSpPr txBox="1"/>
          <p:nvPr/>
        </p:nvSpPr>
        <p:spPr>
          <a:xfrm>
            <a:off x="3916524" y="184103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用户完成</a:t>
            </a:r>
            <a:r>
              <a:rPr lang="en-US" altLang="zh-CN" dirty="0"/>
              <a:t>20</a:t>
            </a:r>
            <a:r>
              <a:rPr lang="zh-CN" altLang="en-US" dirty="0"/>
              <a:t>道选择题后，他输入的</a:t>
            </a:r>
            <a:r>
              <a:rPr lang="en-US" altLang="zh-CN" dirty="0"/>
              <a:t>20</a:t>
            </a:r>
            <a:r>
              <a:rPr lang="zh-CN" altLang="en-US" dirty="0"/>
              <a:t>个选项会生成一个字符串，存入数据库：</a:t>
            </a:r>
          </a:p>
        </p:txBody>
      </p:sp>
      <p:pic>
        <p:nvPicPr>
          <p:cNvPr id="3" name="图片 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6F2AF6E9-5F6F-DD40-2197-B0F256EEA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55" y="737077"/>
            <a:ext cx="9772260" cy="54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1ED3E-F897-E95D-9A4C-1A108EBD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ADA69E5-CEC4-4020-4D1E-46407365CDD3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216AA76-D38E-F1C1-93A2-9FE6FF190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69C3421D-5291-763E-8AC6-B120481C4B99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D3F58D92-20AF-AEA1-AAA7-4E0D73199AC2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D75500-4AE9-86FF-BE7C-7A594129ECDB}"/>
              </a:ext>
            </a:extLst>
          </p:cNvPr>
          <p:cNvSpPr txBox="1"/>
          <p:nvPr/>
        </p:nvSpPr>
        <p:spPr>
          <a:xfrm>
            <a:off x="4336402" y="254695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点击学习地点，会弹出中北校区图书馆的地图：</a:t>
            </a:r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DD01619F-24DC-CC4B-E6B0-4D4440A7C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0" y="692123"/>
            <a:ext cx="9731120" cy="54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01D65-C5B9-31FF-D1E0-4BFABDDFE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B7CA1F51-FDDE-5DCD-37F0-8382B84F4D2B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AFC7A6A-0E0C-8D6E-1394-D11165CD2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BA4E0C0D-CE7C-29F8-FDA1-7F254FE0D380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291F70C6-DA9E-BC89-CFF5-13FF3D39BCCB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3CB51B-709F-5D59-83AD-701C4CCDEFDC}"/>
              </a:ext>
            </a:extLst>
          </p:cNvPr>
          <p:cNvSpPr txBox="1"/>
          <p:nvPr/>
        </p:nvSpPr>
        <p:spPr>
          <a:xfrm>
            <a:off x="3860541" y="201459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选择楼层和分区后，可以直接点击地图上的</a:t>
            </a:r>
            <a:r>
              <a:rPr lang="zh-CN" altLang="en-US" b="1" dirty="0"/>
              <a:t>方格</a:t>
            </a:r>
            <a:r>
              <a:rPr lang="zh-CN" altLang="en-US" dirty="0"/>
              <a:t>，行坐标和列坐标会自动生成：</a:t>
            </a:r>
          </a:p>
        </p:txBody>
      </p:sp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64A05871-AA70-B540-B0C1-3E08BE9B8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6" y="733036"/>
            <a:ext cx="9585648" cy="53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497F4-1440-4272-045D-C8DB9EE0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10E828A-EADE-D1B5-1128-E2332277EC32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1A873F5-C84B-488C-E61B-31DB9980F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A295F0B3-D5E2-10A7-51E5-E8844E14F7D9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9B3CF50B-466C-BA22-334B-D5E1EFD714E5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25735E-7988-B7F5-626E-F0D4FAAD4944}"/>
              </a:ext>
            </a:extLst>
          </p:cNvPr>
          <p:cNvSpPr txBox="1"/>
          <p:nvPr/>
        </p:nvSpPr>
        <p:spPr>
          <a:xfrm>
            <a:off x="3860541" y="201459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点击更新学习位置并回到主页，用户选择的地点会生成一个数字，存入数据库：</a:t>
            </a:r>
          </a:p>
        </p:txBody>
      </p: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E4DF5823-A534-9BCE-49C7-B49E8852C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1" y="692123"/>
            <a:ext cx="9731118" cy="54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4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2238-24EF-2A92-9B9D-953E7CAE1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0FB53A8F-BF95-FEB0-0FDD-35C605253240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A771F3C-79E7-C7EB-15BE-2FB1E9606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4D55C9BE-1A9C-EAD0-5DEA-EE339499F922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D950F5C1-8539-B560-5649-847D19CDF312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A09691-5DAA-EA73-8BDB-59FA7453344C}"/>
              </a:ext>
            </a:extLst>
          </p:cNvPr>
          <p:cNvSpPr txBox="1"/>
          <p:nvPr/>
        </p:nvSpPr>
        <p:spPr>
          <a:xfrm>
            <a:off x="3972508" y="201459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这个数字是怎么来的？两个人的数字之差如何体现学习地点的距离？</a:t>
            </a:r>
          </a:p>
        </p:txBody>
      </p:sp>
      <p:pic>
        <p:nvPicPr>
          <p:cNvPr id="3" name="图片 2" descr="电脑萤幕的截图&#10;&#10;AI 生成的内容可能不正确。">
            <a:extLst>
              <a:ext uri="{FF2B5EF4-FFF2-40B4-BE49-F238E27FC236}">
                <a16:creationId xmlns:a16="http://schemas.microsoft.com/office/drawing/2014/main" id="{AC494625-35AD-CE76-608B-2821C7C01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30" y="737077"/>
            <a:ext cx="9756340" cy="54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9" r="32617"/>
          <a:stretch>
            <a:fillRect/>
          </a:stretch>
        </p:blipFill>
        <p:spPr>
          <a:xfrm>
            <a:off x="0" y="0"/>
            <a:ext cx="4149380" cy="6858000"/>
          </a:xfrm>
          <a:prstGeom prst="rect">
            <a:avLst/>
          </a:prstGeom>
        </p:spPr>
      </p:pic>
      <p:sp>
        <p:nvSpPr>
          <p:cNvPr id="4" name="文本框 10"/>
          <p:cNvSpPr txBox="1"/>
          <p:nvPr/>
        </p:nvSpPr>
        <p:spPr>
          <a:xfrm>
            <a:off x="4828573" y="1513486"/>
            <a:ext cx="6710292" cy="520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我们采取的是进制的思路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设用户选择的楼层和分区的编号为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x1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用户选择方格的行坐标为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x2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，列坐标为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x3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则 </a:t>
            </a:r>
            <a:r>
              <a:rPr lang="en-US" altLang="zh-CN" sz="1600" dirty="0" err="1">
                <a:solidFill>
                  <a:prstClr val="black"/>
                </a:solidFill>
                <a:latin typeface="+mn-ea"/>
              </a:rPr>
              <a:t>stu_area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 = x1 * 100 + x2 * 10 + x3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我们考虑两个人的 </a:t>
            </a:r>
            <a:r>
              <a:rPr lang="en-US" altLang="zh-CN" sz="1600" dirty="0" err="1">
                <a:solidFill>
                  <a:prstClr val="black"/>
                </a:solidFill>
                <a:latin typeface="+mn-ea"/>
              </a:rPr>
              <a:t>stu_area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，也就是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stu_area_1 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和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stu_area_2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两个数字的差的绝对值为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dis = abs (stu_area_1 - stu_area_2)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如果楼层和分区不同，即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x1 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不同，比如说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x1 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相差了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3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，它会对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dis 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产生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300 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的贡献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而如果楼层和分区相同，只是选择的方格不同，贡献为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x2_dis * 10 + x3_dis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，最多贡献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99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换句话说，如果两个人如果楼层和分区不同，那我会认为他们常去自习的位置很远，不好协调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如果两个人如果楼层和分区相同，只是方格不同，那我会认为他们常去自习的位置比较近，好协调</a:t>
            </a:r>
          </a:p>
        </p:txBody>
      </p:sp>
      <p:sp>
        <p:nvSpPr>
          <p:cNvPr id="5" name="文本框 37"/>
          <p:cNvSpPr txBox="1"/>
          <p:nvPr/>
        </p:nvSpPr>
        <p:spPr>
          <a:xfrm>
            <a:off x="4689676" y="492479"/>
            <a:ext cx="6549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这个数字是怎么来的？两个人的数字之差如何体现学习地点的距离？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ageCurlDoubl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D056-34D3-C074-C167-3909D0237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75922F5B-EADB-861C-5DB9-D5F85FF82CFC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54">
            <a:extLst>
              <a:ext uri="{FF2B5EF4-FFF2-40B4-BE49-F238E27FC236}">
                <a16:creationId xmlns:a16="http://schemas.microsoft.com/office/drawing/2014/main" id="{38A36216-6283-48E0-74D5-E18FC6D7636D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0A99B61A-DCA1-AB0C-5E38-89FFFDFF1BB7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67A50B0-914D-DE70-A309-A99501557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45C72-130D-5746-AB73-D038E4474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4E8158B-A2AE-7FCC-BB0C-92BF733F4EA0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293DB79-3B91-3599-3DE2-68164FF2F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FF14940F-E614-672C-9B82-E7D30F09161E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CFCC986D-CF49-72C6-DEA0-63CE8EE5F64B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1461C6-2BAE-EF2D-FEE1-F5FE96EB3E86}"/>
              </a:ext>
            </a:extLst>
          </p:cNvPr>
          <p:cNvSpPr txBox="1"/>
          <p:nvPr/>
        </p:nvSpPr>
        <p:spPr>
          <a:xfrm>
            <a:off x="3972508" y="201459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如 </a:t>
            </a:r>
            <a:r>
              <a:rPr lang="en-US" altLang="zh-CN" dirty="0"/>
              <a:t>PPT </a:t>
            </a:r>
            <a:r>
              <a:rPr lang="zh-CN" altLang="en-US" dirty="0"/>
              <a:t>所示，数据规范化有助于消除因数据大小不一造成的偏差</a:t>
            </a:r>
          </a:p>
        </p:txBody>
      </p: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BC33B39F-58C6-A581-2D9F-938BBBC5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16" y="737077"/>
            <a:ext cx="9865568" cy="547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9" y="1296363"/>
            <a:ext cx="2895032" cy="4340507"/>
          </a:xfrm>
          <a:prstGeom prst="rect">
            <a:avLst/>
          </a:prstGeom>
        </p:spPr>
      </p:pic>
      <p:sp>
        <p:nvSpPr>
          <p:cNvPr id="5" name="文本框 10"/>
          <p:cNvSpPr txBox="1"/>
          <p:nvPr/>
        </p:nvSpPr>
        <p:spPr>
          <a:xfrm>
            <a:off x="4249838" y="2160343"/>
            <a:ext cx="7669698" cy="225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数据的缩放对我们的网站是没有必要的，因为我们的目标是求出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匹配度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对于 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MBTI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和 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学习风格测评生成的字符串 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来说，两个字符串本身就可以作为数据，无需处理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而对于学习地点，在收集数据时，我们采取的是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进制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的思路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两个数字的差的绝对值为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dis = abs (stu_area_1 - stu_area_2)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dis 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可以很好地反映学习地点的距离，因此无需处理</a:t>
            </a:r>
          </a:p>
        </p:txBody>
      </p:sp>
      <p:sp>
        <p:nvSpPr>
          <p:cNvPr id="6" name="文本框 37"/>
          <p:cNvSpPr txBox="1"/>
          <p:nvPr/>
        </p:nvSpPr>
        <p:spPr>
          <a:xfrm>
            <a:off x="4249837" y="1296363"/>
            <a:ext cx="393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数据预处理有必要吗？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654597" y="4534567"/>
            <a:ext cx="5900773" cy="754381"/>
            <a:chOff x="4363656" y="3564182"/>
            <a:chExt cx="5900773" cy="754381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363656" y="3912243"/>
              <a:ext cx="21297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6697401" y="3564182"/>
              <a:ext cx="533400" cy="754381"/>
              <a:chOff x="9740901" y="1397000"/>
              <a:chExt cx="533400" cy="754063"/>
            </a:xfrm>
            <a:solidFill>
              <a:srgbClr val="538792"/>
            </a:solidFill>
          </p:grpSpPr>
          <p:sp>
            <p:nvSpPr>
              <p:cNvPr id="10" name="Freeform 30"/>
              <p:cNvSpPr/>
              <p:nvPr/>
            </p:nvSpPr>
            <p:spPr bwMode="auto">
              <a:xfrm>
                <a:off x="9779001" y="1949450"/>
                <a:ext cx="195263" cy="201613"/>
              </a:xfrm>
              <a:custGeom>
                <a:avLst/>
                <a:gdLst>
                  <a:gd name="T0" fmla="*/ 27 w 52"/>
                  <a:gd name="T1" fmla="*/ 3 h 54"/>
                  <a:gd name="T2" fmla="*/ 29 w 52"/>
                  <a:gd name="T3" fmla="*/ 13 h 54"/>
                  <a:gd name="T4" fmla="*/ 33 w 52"/>
                  <a:gd name="T5" fmla="*/ 11 h 54"/>
                  <a:gd name="T6" fmla="*/ 33 w 52"/>
                  <a:gd name="T7" fmla="*/ 11 h 54"/>
                  <a:gd name="T8" fmla="*/ 38 w 52"/>
                  <a:gd name="T9" fmla="*/ 13 h 54"/>
                  <a:gd name="T10" fmla="*/ 38 w 52"/>
                  <a:gd name="T11" fmla="*/ 17 h 54"/>
                  <a:gd name="T12" fmla="*/ 36 w 52"/>
                  <a:gd name="T13" fmla="*/ 20 h 54"/>
                  <a:gd name="T14" fmla="*/ 49 w 52"/>
                  <a:gd name="T15" fmla="*/ 23 h 54"/>
                  <a:gd name="T16" fmla="*/ 49 w 52"/>
                  <a:gd name="T17" fmla="*/ 23 h 54"/>
                  <a:gd name="T18" fmla="*/ 52 w 52"/>
                  <a:gd name="T19" fmla="*/ 28 h 54"/>
                  <a:gd name="T20" fmla="*/ 48 w 52"/>
                  <a:gd name="T21" fmla="*/ 31 h 54"/>
                  <a:gd name="T22" fmla="*/ 35 w 52"/>
                  <a:gd name="T23" fmla="*/ 31 h 54"/>
                  <a:gd name="T24" fmla="*/ 36 w 52"/>
                  <a:gd name="T25" fmla="*/ 35 h 54"/>
                  <a:gd name="T26" fmla="*/ 36 w 52"/>
                  <a:gd name="T27" fmla="*/ 35 h 54"/>
                  <a:gd name="T28" fmla="*/ 33 w 52"/>
                  <a:gd name="T29" fmla="*/ 40 h 54"/>
                  <a:gd name="T30" fmla="*/ 29 w 52"/>
                  <a:gd name="T31" fmla="*/ 39 h 54"/>
                  <a:gd name="T32" fmla="*/ 27 w 52"/>
                  <a:gd name="T33" fmla="*/ 36 h 54"/>
                  <a:gd name="T34" fmla="*/ 19 w 52"/>
                  <a:gd name="T35" fmla="*/ 52 h 54"/>
                  <a:gd name="T36" fmla="*/ 19 w 52"/>
                  <a:gd name="T37" fmla="*/ 52 h 54"/>
                  <a:gd name="T38" fmla="*/ 14 w 52"/>
                  <a:gd name="T39" fmla="*/ 54 h 54"/>
                  <a:gd name="T40" fmla="*/ 12 w 52"/>
                  <a:gd name="T41" fmla="*/ 49 h 54"/>
                  <a:gd name="T42" fmla="*/ 16 w 52"/>
                  <a:gd name="T43" fmla="*/ 33 h 54"/>
                  <a:gd name="T44" fmla="*/ 5 w 52"/>
                  <a:gd name="T45" fmla="*/ 35 h 54"/>
                  <a:gd name="T46" fmla="*/ 5 w 52"/>
                  <a:gd name="T47" fmla="*/ 35 h 54"/>
                  <a:gd name="T48" fmla="*/ 1 w 52"/>
                  <a:gd name="T49" fmla="*/ 31 h 54"/>
                  <a:gd name="T50" fmla="*/ 3 w 52"/>
                  <a:gd name="T51" fmla="*/ 27 h 54"/>
                  <a:gd name="T52" fmla="*/ 13 w 52"/>
                  <a:gd name="T53" fmla="*/ 23 h 54"/>
                  <a:gd name="T54" fmla="*/ 10 w 52"/>
                  <a:gd name="T55" fmla="*/ 20 h 54"/>
                  <a:gd name="T56" fmla="*/ 10 w 52"/>
                  <a:gd name="T57" fmla="*/ 20 h 54"/>
                  <a:gd name="T58" fmla="*/ 11 w 52"/>
                  <a:gd name="T59" fmla="*/ 14 h 54"/>
                  <a:gd name="T60" fmla="*/ 14 w 52"/>
                  <a:gd name="T61" fmla="*/ 13 h 54"/>
                  <a:gd name="T62" fmla="*/ 18 w 52"/>
                  <a:gd name="T63" fmla="*/ 15 h 54"/>
                  <a:gd name="T64" fmla="*/ 19 w 52"/>
                  <a:gd name="T65" fmla="*/ 3 h 54"/>
                  <a:gd name="T66" fmla="*/ 19 w 52"/>
                  <a:gd name="T67" fmla="*/ 3 h 54"/>
                  <a:gd name="T68" fmla="*/ 23 w 52"/>
                  <a:gd name="T69" fmla="*/ 0 h 54"/>
                  <a:gd name="T70" fmla="*/ 27 w 52"/>
                  <a:gd name="T71" fmla="*/ 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" h="54">
                    <a:moveTo>
                      <a:pt x="27" y="3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5" y="10"/>
                      <a:pt x="37" y="11"/>
                      <a:pt x="38" y="13"/>
                    </a:cubicBezTo>
                    <a:cubicBezTo>
                      <a:pt x="39" y="14"/>
                      <a:pt x="39" y="16"/>
                      <a:pt x="38" y="17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1" y="24"/>
                      <a:pt x="52" y="26"/>
                      <a:pt x="52" y="28"/>
                    </a:cubicBezTo>
                    <a:cubicBezTo>
                      <a:pt x="51" y="30"/>
                      <a:pt x="50" y="31"/>
                      <a:pt x="48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7"/>
                      <a:pt x="35" y="39"/>
                      <a:pt x="33" y="40"/>
                    </a:cubicBezTo>
                    <a:cubicBezTo>
                      <a:pt x="32" y="40"/>
                      <a:pt x="30" y="40"/>
                      <a:pt x="29" y="39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8" y="54"/>
                      <a:pt x="16" y="54"/>
                      <a:pt x="14" y="54"/>
                    </a:cubicBezTo>
                    <a:cubicBezTo>
                      <a:pt x="12" y="53"/>
                      <a:pt x="11" y="51"/>
                      <a:pt x="12" y="4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3" y="35"/>
                      <a:pt x="1" y="33"/>
                      <a:pt x="1" y="31"/>
                    </a:cubicBezTo>
                    <a:cubicBezTo>
                      <a:pt x="0" y="29"/>
                      <a:pt x="1" y="28"/>
                      <a:pt x="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9" y="18"/>
                      <a:pt x="9" y="16"/>
                      <a:pt x="11" y="14"/>
                    </a:cubicBezTo>
                    <a:cubicBezTo>
                      <a:pt x="12" y="13"/>
                      <a:pt x="13" y="13"/>
                      <a:pt x="14" y="13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21" y="0"/>
                      <a:pt x="23" y="0"/>
                    </a:cubicBezTo>
                    <a:cubicBezTo>
                      <a:pt x="25" y="0"/>
                      <a:pt x="26" y="1"/>
                      <a:pt x="2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Oval 31"/>
              <p:cNvSpPr>
                <a:spLocks noChangeArrowheads="1"/>
              </p:cNvSpPr>
              <p:nvPr/>
            </p:nvSpPr>
            <p:spPr bwMode="auto">
              <a:xfrm>
                <a:off x="9947276" y="1911350"/>
                <a:ext cx="41275" cy="41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Oval 32"/>
              <p:cNvSpPr>
                <a:spLocks noChangeArrowheads="1"/>
              </p:cNvSpPr>
              <p:nvPr/>
            </p:nvSpPr>
            <p:spPr bwMode="auto">
              <a:xfrm>
                <a:off x="10040938" y="1974850"/>
                <a:ext cx="74613" cy="746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Freeform 33"/>
              <p:cNvSpPr>
                <a:spLocks noEditPoints="1"/>
              </p:cNvSpPr>
              <p:nvPr/>
            </p:nvSpPr>
            <p:spPr bwMode="auto">
              <a:xfrm>
                <a:off x="9834563" y="1535113"/>
                <a:ext cx="334963" cy="338138"/>
              </a:xfrm>
              <a:custGeom>
                <a:avLst/>
                <a:gdLst>
                  <a:gd name="T0" fmla="*/ 45 w 89"/>
                  <a:gd name="T1" fmla="*/ 0 h 90"/>
                  <a:gd name="T2" fmla="*/ 76 w 89"/>
                  <a:gd name="T3" fmla="*/ 13 h 90"/>
                  <a:gd name="T4" fmla="*/ 89 w 89"/>
                  <a:gd name="T5" fmla="*/ 45 h 90"/>
                  <a:gd name="T6" fmla="*/ 76 w 89"/>
                  <a:gd name="T7" fmla="*/ 76 h 90"/>
                  <a:gd name="T8" fmla="*/ 45 w 89"/>
                  <a:gd name="T9" fmla="*/ 90 h 90"/>
                  <a:gd name="T10" fmla="*/ 13 w 89"/>
                  <a:gd name="T11" fmla="*/ 76 h 90"/>
                  <a:gd name="T12" fmla="*/ 0 w 89"/>
                  <a:gd name="T13" fmla="*/ 45 h 90"/>
                  <a:gd name="T14" fmla="*/ 13 w 89"/>
                  <a:gd name="T15" fmla="*/ 13 h 90"/>
                  <a:gd name="T16" fmla="*/ 45 w 89"/>
                  <a:gd name="T17" fmla="*/ 0 h 90"/>
                  <a:gd name="T18" fmla="*/ 71 w 89"/>
                  <a:gd name="T19" fmla="*/ 19 h 90"/>
                  <a:gd name="T20" fmla="*/ 45 w 89"/>
                  <a:gd name="T21" fmla="*/ 8 h 90"/>
                  <a:gd name="T22" fmla="*/ 19 w 89"/>
                  <a:gd name="T23" fmla="*/ 19 h 90"/>
                  <a:gd name="T24" fmla="*/ 8 w 89"/>
                  <a:gd name="T25" fmla="*/ 45 h 90"/>
                  <a:gd name="T26" fmla="*/ 19 w 89"/>
                  <a:gd name="T27" fmla="*/ 71 h 90"/>
                  <a:gd name="T28" fmla="*/ 45 w 89"/>
                  <a:gd name="T29" fmla="*/ 82 h 90"/>
                  <a:gd name="T30" fmla="*/ 71 w 89"/>
                  <a:gd name="T31" fmla="*/ 71 h 90"/>
                  <a:gd name="T32" fmla="*/ 82 w 89"/>
                  <a:gd name="T33" fmla="*/ 45 h 90"/>
                  <a:gd name="T34" fmla="*/ 71 w 89"/>
                  <a:gd name="T35" fmla="*/ 1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90">
                    <a:moveTo>
                      <a:pt x="45" y="0"/>
                    </a:moveTo>
                    <a:cubicBezTo>
                      <a:pt x="57" y="0"/>
                      <a:pt x="68" y="5"/>
                      <a:pt x="76" y="13"/>
                    </a:cubicBezTo>
                    <a:cubicBezTo>
                      <a:pt x="84" y="21"/>
                      <a:pt x="89" y="32"/>
                      <a:pt x="89" y="45"/>
                    </a:cubicBezTo>
                    <a:cubicBezTo>
                      <a:pt x="89" y="57"/>
                      <a:pt x="84" y="68"/>
                      <a:pt x="76" y="76"/>
                    </a:cubicBezTo>
                    <a:cubicBezTo>
                      <a:pt x="68" y="85"/>
                      <a:pt x="57" y="90"/>
                      <a:pt x="45" y="90"/>
                    </a:cubicBezTo>
                    <a:cubicBezTo>
                      <a:pt x="32" y="90"/>
                      <a:pt x="21" y="85"/>
                      <a:pt x="13" y="76"/>
                    </a:cubicBezTo>
                    <a:cubicBezTo>
                      <a:pt x="5" y="68"/>
                      <a:pt x="0" y="57"/>
                      <a:pt x="0" y="45"/>
                    </a:cubicBezTo>
                    <a:cubicBezTo>
                      <a:pt x="0" y="32"/>
                      <a:pt x="5" y="21"/>
                      <a:pt x="13" y="13"/>
                    </a:cubicBezTo>
                    <a:cubicBezTo>
                      <a:pt x="21" y="5"/>
                      <a:pt x="32" y="0"/>
                      <a:pt x="45" y="0"/>
                    </a:cubicBezTo>
                    <a:close/>
                    <a:moveTo>
                      <a:pt x="71" y="19"/>
                    </a:moveTo>
                    <a:cubicBezTo>
                      <a:pt x="64" y="12"/>
                      <a:pt x="55" y="8"/>
                      <a:pt x="45" y="8"/>
                    </a:cubicBezTo>
                    <a:cubicBezTo>
                      <a:pt x="34" y="8"/>
                      <a:pt x="25" y="12"/>
                      <a:pt x="19" y="19"/>
                    </a:cubicBezTo>
                    <a:cubicBezTo>
                      <a:pt x="12" y="25"/>
                      <a:pt x="8" y="35"/>
                      <a:pt x="8" y="45"/>
                    </a:cubicBezTo>
                    <a:cubicBezTo>
                      <a:pt x="8" y="55"/>
                      <a:pt x="12" y="64"/>
                      <a:pt x="19" y="71"/>
                    </a:cubicBezTo>
                    <a:cubicBezTo>
                      <a:pt x="25" y="78"/>
                      <a:pt x="34" y="82"/>
                      <a:pt x="45" y="82"/>
                    </a:cubicBezTo>
                    <a:cubicBezTo>
                      <a:pt x="55" y="82"/>
                      <a:pt x="64" y="78"/>
                      <a:pt x="71" y="71"/>
                    </a:cubicBezTo>
                    <a:cubicBezTo>
                      <a:pt x="78" y="64"/>
                      <a:pt x="82" y="55"/>
                      <a:pt x="82" y="45"/>
                    </a:cubicBezTo>
                    <a:cubicBezTo>
                      <a:pt x="82" y="35"/>
                      <a:pt x="78" y="25"/>
                      <a:pt x="7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34"/>
              <p:cNvSpPr/>
              <p:nvPr/>
            </p:nvSpPr>
            <p:spPr bwMode="auto">
              <a:xfrm>
                <a:off x="9740901" y="1512888"/>
                <a:ext cx="533400" cy="401638"/>
              </a:xfrm>
              <a:custGeom>
                <a:avLst/>
                <a:gdLst>
                  <a:gd name="T0" fmla="*/ 93 w 142"/>
                  <a:gd name="T1" fmla="*/ 15 h 107"/>
                  <a:gd name="T2" fmla="*/ 91 w 142"/>
                  <a:gd name="T3" fmla="*/ 20 h 107"/>
                  <a:gd name="T4" fmla="*/ 96 w 142"/>
                  <a:gd name="T5" fmla="*/ 22 h 107"/>
                  <a:gd name="T6" fmla="*/ 111 w 142"/>
                  <a:gd name="T7" fmla="*/ 14 h 107"/>
                  <a:gd name="T8" fmla="*/ 131 w 142"/>
                  <a:gd name="T9" fmla="*/ 9 h 107"/>
                  <a:gd name="T10" fmla="*/ 134 w 142"/>
                  <a:gd name="T11" fmla="*/ 9 h 107"/>
                  <a:gd name="T12" fmla="*/ 133 w 142"/>
                  <a:gd name="T13" fmla="*/ 15 h 107"/>
                  <a:gd name="T14" fmla="*/ 81 w 142"/>
                  <a:gd name="T15" fmla="*/ 66 h 107"/>
                  <a:gd name="T16" fmla="*/ 15 w 142"/>
                  <a:gd name="T17" fmla="*/ 99 h 107"/>
                  <a:gd name="T18" fmla="*/ 9 w 142"/>
                  <a:gd name="T19" fmla="*/ 98 h 107"/>
                  <a:gd name="T20" fmla="*/ 9 w 142"/>
                  <a:gd name="T21" fmla="*/ 96 h 107"/>
                  <a:gd name="T22" fmla="*/ 33 w 142"/>
                  <a:gd name="T23" fmla="*/ 66 h 107"/>
                  <a:gd name="T24" fmla="*/ 34 w 142"/>
                  <a:gd name="T25" fmla="*/ 61 h 107"/>
                  <a:gd name="T26" fmla="*/ 28 w 142"/>
                  <a:gd name="T27" fmla="*/ 61 h 107"/>
                  <a:gd name="T28" fmla="*/ 1 w 142"/>
                  <a:gd name="T29" fmla="*/ 94 h 107"/>
                  <a:gd name="T30" fmla="*/ 3 w 142"/>
                  <a:gd name="T31" fmla="*/ 103 h 107"/>
                  <a:gd name="T32" fmla="*/ 16 w 142"/>
                  <a:gd name="T33" fmla="*/ 107 h 107"/>
                  <a:gd name="T34" fmla="*/ 85 w 142"/>
                  <a:gd name="T35" fmla="*/ 72 h 107"/>
                  <a:gd name="T36" fmla="*/ 140 w 142"/>
                  <a:gd name="T37" fmla="*/ 18 h 107"/>
                  <a:gd name="T38" fmla="*/ 140 w 142"/>
                  <a:gd name="T39" fmla="*/ 5 h 107"/>
                  <a:gd name="T40" fmla="*/ 132 w 142"/>
                  <a:gd name="T41" fmla="*/ 1 h 107"/>
                  <a:gd name="T42" fmla="*/ 108 w 142"/>
                  <a:gd name="T43" fmla="*/ 7 h 107"/>
                  <a:gd name="T44" fmla="*/ 93 w 142"/>
                  <a:gd name="T45" fmla="*/ 1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2" h="107">
                    <a:moveTo>
                      <a:pt x="93" y="15"/>
                    </a:moveTo>
                    <a:cubicBezTo>
                      <a:pt x="91" y="16"/>
                      <a:pt x="90" y="18"/>
                      <a:pt x="91" y="20"/>
                    </a:cubicBezTo>
                    <a:cubicBezTo>
                      <a:pt x="92" y="22"/>
                      <a:pt x="95" y="23"/>
                      <a:pt x="96" y="22"/>
                    </a:cubicBezTo>
                    <a:cubicBezTo>
                      <a:pt x="102" y="19"/>
                      <a:pt x="107" y="16"/>
                      <a:pt x="111" y="14"/>
                    </a:cubicBezTo>
                    <a:cubicBezTo>
                      <a:pt x="116" y="12"/>
                      <a:pt x="126" y="8"/>
                      <a:pt x="131" y="9"/>
                    </a:cubicBezTo>
                    <a:cubicBezTo>
                      <a:pt x="133" y="9"/>
                      <a:pt x="133" y="9"/>
                      <a:pt x="134" y="9"/>
                    </a:cubicBezTo>
                    <a:cubicBezTo>
                      <a:pt x="134" y="10"/>
                      <a:pt x="134" y="12"/>
                      <a:pt x="133" y="15"/>
                    </a:cubicBezTo>
                    <a:cubicBezTo>
                      <a:pt x="125" y="32"/>
                      <a:pt x="96" y="55"/>
                      <a:pt x="81" y="66"/>
                    </a:cubicBezTo>
                    <a:cubicBezTo>
                      <a:pt x="65" y="77"/>
                      <a:pt x="34" y="97"/>
                      <a:pt x="15" y="99"/>
                    </a:cubicBezTo>
                    <a:cubicBezTo>
                      <a:pt x="12" y="99"/>
                      <a:pt x="9" y="99"/>
                      <a:pt x="9" y="98"/>
                    </a:cubicBezTo>
                    <a:cubicBezTo>
                      <a:pt x="8" y="98"/>
                      <a:pt x="9" y="97"/>
                      <a:pt x="9" y="96"/>
                    </a:cubicBezTo>
                    <a:cubicBezTo>
                      <a:pt x="11" y="86"/>
                      <a:pt x="28" y="71"/>
                      <a:pt x="33" y="66"/>
                    </a:cubicBezTo>
                    <a:cubicBezTo>
                      <a:pt x="35" y="65"/>
                      <a:pt x="35" y="63"/>
                      <a:pt x="34" y="61"/>
                    </a:cubicBezTo>
                    <a:cubicBezTo>
                      <a:pt x="32" y="59"/>
                      <a:pt x="30" y="59"/>
                      <a:pt x="28" y="61"/>
                    </a:cubicBezTo>
                    <a:cubicBezTo>
                      <a:pt x="21" y="67"/>
                      <a:pt x="5" y="82"/>
                      <a:pt x="1" y="94"/>
                    </a:cubicBezTo>
                    <a:cubicBezTo>
                      <a:pt x="0" y="97"/>
                      <a:pt x="1" y="100"/>
                      <a:pt x="3" y="103"/>
                    </a:cubicBezTo>
                    <a:cubicBezTo>
                      <a:pt x="5" y="106"/>
                      <a:pt x="10" y="107"/>
                      <a:pt x="16" y="107"/>
                    </a:cubicBezTo>
                    <a:cubicBezTo>
                      <a:pt x="37" y="104"/>
                      <a:pt x="69" y="84"/>
                      <a:pt x="85" y="72"/>
                    </a:cubicBezTo>
                    <a:cubicBezTo>
                      <a:pt x="102" y="61"/>
                      <a:pt x="131" y="37"/>
                      <a:pt x="140" y="18"/>
                    </a:cubicBezTo>
                    <a:cubicBezTo>
                      <a:pt x="142" y="13"/>
                      <a:pt x="142" y="8"/>
                      <a:pt x="140" y="5"/>
                    </a:cubicBezTo>
                    <a:cubicBezTo>
                      <a:pt x="138" y="2"/>
                      <a:pt x="135" y="1"/>
                      <a:pt x="132" y="1"/>
                    </a:cubicBezTo>
                    <a:cubicBezTo>
                      <a:pt x="125" y="0"/>
                      <a:pt x="115" y="4"/>
                      <a:pt x="108" y="7"/>
                    </a:cubicBezTo>
                    <a:cubicBezTo>
                      <a:pt x="103" y="9"/>
                      <a:pt x="98" y="12"/>
                      <a:pt x="9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Freeform 35"/>
              <p:cNvSpPr/>
              <p:nvPr/>
            </p:nvSpPr>
            <p:spPr bwMode="auto">
              <a:xfrm>
                <a:off x="9820276" y="1550988"/>
                <a:ext cx="382588" cy="296863"/>
              </a:xfrm>
              <a:custGeom>
                <a:avLst/>
                <a:gdLst>
                  <a:gd name="T0" fmla="*/ 75 w 102"/>
                  <a:gd name="T1" fmla="*/ 5 h 79"/>
                  <a:gd name="T2" fmla="*/ 73 w 102"/>
                  <a:gd name="T3" fmla="*/ 10 h 79"/>
                  <a:gd name="T4" fmla="*/ 79 w 102"/>
                  <a:gd name="T5" fmla="*/ 12 h 79"/>
                  <a:gd name="T6" fmla="*/ 93 w 102"/>
                  <a:gd name="T7" fmla="*/ 7 h 79"/>
                  <a:gd name="T8" fmla="*/ 94 w 102"/>
                  <a:gd name="T9" fmla="*/ 7 h 79"/>
                  <a:gd name="T10" fmla="*/ 93 w 102"/>
                  <a:gd name="T11" fmla="*/ 10 h 79"/>
                  <a:gd name="T12" fmla="*/ 86 w 102"/>
                  <a:gd name="T13" fmla="*/ 20 h 79"/>
                  <a:gd name="T14" fmla="*/ 58 w 102"/>
                  <a:gd name="T15" fmla="*/ 46 h 79"/>
                  <a:gd name="T16" fmla="*/ 24 w 102"/>
                  <a:gd name="T17" fmla="*/ 67 h 79"/>
                  <a:gd name="T18" fmla="*/ 12 w 102"/>
                  <a:gd name="T19" fmla="*/ 71 h 79"/>
                  <a:gd name="T20" fmla="*/ 8 w 102"/>
                  <a:gd name="T21" fmla="*/ 71 h 79"/>
                  <a:gd name="T22" fmla="*/ 11 w 102"/>
                  <a:gd name="T23" fmla="*/ 66 h 79"/>
                  <a:gd name="T24" fmla="*/ 14 w 102"/>
                  <a:gd name="T25" fmla="*/ 61 h 79"/>
                  <a:gd name="T26" fmla="*/ 14 w 102"/>
                  <a:gd name="T27" fmla="*/ 56 h 79"/>
                  <a:gd name="T28" fmla="*/ 8 w 102"/>
                  <a:gd name="T29" fmla="*/ 56 h 79"/>
                  <a:gd name="T30" fmla="*/ 5 w 102"/>
                  <a:gd name="T31" fmla="*/ 61 h 79"/>
                  <a:gd name="T32" fmla="*/ 1 w 102"/>
                  <a:gd name="T33" fmla="*/ 69 h 79"/>
                  <a:gd name="T34" fmla="*/ 2 w 102"/>
                  <a:gd name="T35" fmla="*/ 76 h 79"/>
                  <a:gd name="T36" fmla="*/ 13 w 102"/>
                  <a:gd name="T37" fmla="*/ 79 h 79"/>
                  <a:gd name="T38" fmla="*/ 27 w 102"/>
                  <a:gd name="T39" fmla="*/ 74 h 79"/>
                  <a:gd name="T40" fmla="*/ 62 w 102"/>
                  <a:gd name="T41" fmla="*/ 52 h 79"/>
                  <a:gd name="T42" fmla="*/ 92 w 102"/>
                  <a:gd name="T43" fmla="*/ 25 h 79"/>
                  <a:gd name="T44" fmla="*/ 100 w 102"/>
                  <a:gd name="T45" fmla="*/ 13 h 79"/>
                  <a:gd name="T46" fmla="*/ 99 w 102"/>
                  <a:gd name="T47" fmla="*/ 2 h 79"/>
                  <a:gd name="T48" fmla="*/ 93 w 102"/>
                  <a:gd name="T49" fmla="*/ 0 h 79"/>
                  <a:gd name="T50" fmla="*/ 75 w 102"/>
                  <a:gd name="T51" fmla="*/ 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2" h="79">
                    <a:moveTo>
                      <a:pt x="75" y="5"/>
                    </a:moveTo>
                    <a:cubicBezTo>
                      <a:pt x="73" y="6"/>
                      <a:pt x="72" y="8"/>
                      <a:pt x="73" y="10"/>
                    </a:cubicBezTo>
                    <a:cubicBezTo>
                      <a:pt x="74" y="12"/>
                      <a:pt x="77" y="13"/>
                      <a:pt x="79" y="12"/>
                    </a:cubicBezTo>
                    <a:cubicBezTo>
                      <a:pt x="82" y="10"/>
                      <a:pt x="89" y="7"/>
                      <a:pt x="93" y="7"/>
                    </a:cubicBezTo>
                    <a:cubicBezTo>
                      <a:pt x="93" y="7"/>
                      <a:pt x="93" y="7"/>
                      <a:pt x="94" y="7"/>
                    </a:cubicBezTo>
                    <a:cubicBezTo>
                      <a:pt x="94" y="8"/>
                      <a:pt x="93" y="9"/>
                      <a:pt x="93" y="10"/>
                    </a:cubicBezTo>
                    <a:cubicBezTo>
                      <a:pt x="92" y="13"/>
                      <a:pt x="89" y="16"/>
                      <a:pt x="86" y="20"/>
                    </a:cubicBezTo>
                    <a:cubicBezTo>
                      <a:pt x="79" y="29"/>
                      <a:pt x="69" y="38"/>
                      <a:pt x="58" y="46"/>
                    </a:cubicBezTo>
                    <a:cubicBezTo>
                      <a:pt x="46" y="55"/>
                      <a:pt x="34" y="62"/>
                      <a:pt x="24" y="67"/>
                    </a:cubicBezTo>
                    <a:cubicBezTo>
                      <a:pt x="19" y="69"/>
                      <a:pt x="15" y="70"/>
                      <a:pt x="12" y="71"/>
                    </a:cubicBezTo>
                    <a:cubicBezTo>
                      <a:pt x="10" y="71"/>
                      <a:pt x="9" y="71"/>
                      <a:pt x="8" y="71"/>
                    </a:cubicBezTo>
                    <a:cubicBezTo>
                      <a:pt x="8" y="71"/>
                      <a:pt x="11" y="66"/>
                      <a:pt x="11" y="66"/>
                    </a:cubicBezTo>
                    <a:cubicBezTo>
                      <a:pt x="12" y="64"/>
                      <a:pt x="13" y="63"/>
                      <a:pt x="14" y="61"/>
                    </a:cubicBezTo>
                    <a:cubicBezTo>
                      <a:pt x="15" y="60"/>
                      <a:pt x="15" y="57"/>
                      <a:pt x="14" y="56"/>
                    </a:cubicBezTo>
                    <a:cubicBezTo>
                      <a:pt x="12" y="55"/>
                      <a:pt x="10" y="55"/>
                      <a:pt x="8" y="56"/>
                    </a:cubicBezTo>
                    <a:cubicBezTo>
                      <a:pt x="7" y="58"/>
                      <a:pt x="6" y="59"/>
                      <a:pt x="5" y="61"/>
                    </a:cubicBezTo>
                    <a:cubicBezTo>
                      <a:pt x="3" y="64"/>
                      <a:pt x="2" y="66"/>
                      <a:pt x="1" y="69"/>
                    </a:cubicBezTo>
                    <a:cubicBezTo>
                      <a:pt x="0" y="71"/>
                      <a:pt x="1" y="74"/>
                      <a:pt x="2" y="76"/>
                    </a:cubicBezTo>
                    <a:cubicBezTo>
                      <a:pt x="5" y="78"/>
                      <a:pt x="8" y="79"/>
                      <a:pt x="13" y="79"/>
                    </a:cubicBezTo>
                    <a:cubicBezTo>
                      <a:pt x="17" y="78"/>
                      <a:pt x="22" y="76"/>
                      <a:pt x="27" y="74"/>
                    </a:cubicBezTo>
                    <a:cubicBezTo>
                      <a:pt x="38" y="69"/>
                      <a:pt x="51" y="61"/>
                      <a:pt x="62" y="52"/>
                    </a:cubicBezTo>
                    <a:cubicBezTo>
                      <a:pt x="74" y="44"/>
                      <a:pt x="84" y="34"/>
                      <a:pt x="92" y="25"/>
                    </a:cubicBezTo>
                    <a:cubicBezTo>
                      <a:pt x="96" y="21"/>
                      <a:pt x="98" y="16"/>
                      <a:pt x="100" y="13"/>
                    </a:cubicBezTo>
                    <a:cubicBezTo>
                      <a:pt x="102" y="9"/>
                      <a:pt x="102" y="5"/>
                      <a:pt x="99" y="2"/>
                    </a:cubicBezTo>
                    <a:cubicBezTo>
                      <a:pt x="98" y="1"/>
                      <a:pt x="96" y="0"/>
                      <a:pt x="93" y="0"/>
                    </a:cubicBezTo>
                    <a:cubicBezTo>
                      <a:pt x="87" y="0"/>
                      <a:pt x="80" y="3"/>
                      <a:pt x="7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Oval 36"/>
              <p:cNvSpPr>
                <a:spLocks noChangeArrowheads="1"/>
              </p:cNvSpPr>
              <p:nvPr/>
            </p:nvSpPr>
            <p:spPr bwMode="auto">
              <a:xfrm>
                <a:off x="10074276" y="1397000"/>
                <a:ext cx="60325" cy="587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>
              <a:off x="7317130" y="3912243"/>
              <a:ext cx="21297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9710570" y="3608581"/>
              <a:ext cx="553859" cy="556081"/>
              <a:chOff x="8553451" y="1422400"/>
              <a:chExt cx="706438" cy="698501"/>
            </a:xfrm>
            <a:solidFill>
              <a:srgbClr val="538792"/>
            </a:solidFill>
          </p:grpSpPr>
          <p:sp>
            <p:nvSpPr>
              <p:cNvPr id="19" name="Freeform 248"/>
              <p:cNvSpPr/>
              <p:nvPr/>
            </p:nvSpPr>
            <p:spPr bwMode="auto">
              <a:xfrm>
                <a:off x="8888413" y="1422400"/>
                <a:ext cx="30163" cy="128588"/>
              </a:xfrm>
              <a:custGeom>
                <a:avLst/>
                <a:gdLst>
                  <a:gd name="T0" fmla="*/ 8 w 8"/>
                  <a:gd name="T1" fmla="*/ 4 h 34"/>
                  <a:gd name="T2" fmla="*/ 4 w 8"/>
                  <a:gd name="T3" fmla="*/ 0 h 34"/>
                  <a:gd name="T4" fmla="*/ 0 w 8"/>
                  <a:gd name="T5" fmla="*/ 4 h 34"/>
                  <a:gd name="T6" fmla="*/ 0 w 8"/>
                  <a:gd name="T7" fmla="*/ 30 h 34"/>
                  <a:gd name="T8" fmla="*/ 4 w 8"/>
                  <a:gd name="T9" fmla="*/ 34 h 34"/>
                  <a:gd name="T10" fmla="*/ 8 w 8"/>
                  <a:gd name="T11" fmla="*/ 30 h 34"/>
                  <a:gd name="T12" fmla="*/ 8 w 8"/>
                  <a:gd name="T13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4">
                    <a:moveTo>
                      <a:pt x="8" y="4"/>
                    </a:move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6" y="34"/>
                      <a:pt x="8" y="32"/>
                      <a:pt x="8" y="30"/>
                    </a:cubicBezTo>
                    <a:cubicBezTo>
                      <a:pt x="8" y="4"/>
                      <a:pt x="8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" name="Freeform 249"/>
              <p:cNvSpPr>
                <a:spLocks noEditPoints="1"/>
              </p:cNvSpPr>
              <p:nvPr/>
            </p:nvSpPr>
            <p:spPr bwMode="auto">
              <a:xfrm>
                <a:off x="8643938" y="1919288"/>
                <a:ext cx="322263" cy="201613"/>
              </a:xfrm>
              <a:custGeom>
                <a:avLst/>
                <a:gdLst>
                  <a:gd name="T0" fmla="*/ 38 w 86"/>
                  <a:gd name="T1" fmla="*/ 0 h 54"/>
                  <a:gd name="T2" fmla="*/ 51 w 86"/>
                  <a:gd name="T3" fmla="*/ 4 h 54"/>
                  <a:gd name="T4" fmla="*/ 58 w 86"/>
                  <a:gd name="T5" fmla="*/ 10 h 54"/>
                  <a:gd name="T6" fmla="*/ 59 w 86"/>
                  <a:gd name="T7" fmla="*/ 9 h 54"/>
                  <a:gd name="T8" fmla="*/ 65 w 86"/>
                  <a:gd name="T9" fmla="*/ 9 h 54"/>
                  <a:gd name="T10" fmla="*/ 80 w 86"/>
                  <a:gd name="T11" fmla="*/ 14 h 54"/>
                  <a:gd name="T12" fmla="*/ 86 w 86"/>
                  <a:gd name="T13" fmla="*/ 29 h 54"/>
                  <a:gd name="T14" fmla="*/ 80 w 86"/>
                  <a:gd name="T15" fmla="*/ 43 h 54"/>
                  <a:gd name="T16" fmla="*/ 65 w 86"/>
                  <a:gd name="T17" fmla="*/ 49 h 54"/>
                  <a:gd name="T18" fmla="*/ 59 w 86"/>
                  <a:gd name="T19" fmla="*/ 49 h 54"/>
                  <a:gd name="T20" fmla="*/ 56 w 86"/>
                  <a:gd name="T21" fmla="*/ 48 h 54"/>
                  <a:gd name="T22" fmla="*/ 41 w 86"/>
                  <a:gd name="T23" fmla="*/ 54 h 54"/>
                  <a:gd name="T24" fmla="*/ 31 w 86"/>
                  <a:gd name="T25" fmla="*/ 52 h 54"/>
                  <a:gd name="T26" fmla="*/ 25 w 86"/>
                  <a:gd name="T27" fmla="*/ 47 h 54"/>
                  <a:gd name="T28" fmla="*/ 24 w 86"/>
                  <a:gd name="T29" fmla="*/ 47 h 54"/>
                  <a:gd name="T30" fmla="*/ 19 w 86"/>
                  <a:gd name="T31" fmla="*/ 48 h 54"/>
                  <a:gd name="T32" fmla="*/ 6 w 86"/>
                  <a:gd name="T33" fmla="*/ 42 h 54"/>
                  <a:gd name="T34" fmla="*/ 0 w 86"/>
                  <a:gd name="T35" fmla="*/ 29 h 54"/>
                  <a:gd name="T36" fmla="*/ 6 w 86"/>
                  <a:gd name="T37" fmla="*/ 15 h 54"/>
                  <a:gd name="T38" fmla="*/ 19 w 86"/>
                  <a:gd name="T39" fmla="*/ 10 h 54"/>
                  <a:gd name="T40" fmla="*/ 26 w 86"/>
                  <a:gd name="T41" fmla="*/ 3 h 54"/>
                  <a:gd name="T42" fmla="*/ 38 w 86"/>
                  <a:gd name="T43" fmla="*/ 0 h 54"/>
                  <a:gd name="T44" fmla="*/ 47 w 86"/>
                  <a:gd name="T45" fmla="*/ 10 h 54"/>
                  <a:gd name="T46" fmla="*/ 38 w 86"/>
                  <a:gd name="T47" fmla="*/ 8 h 54"/>
                  <a:gd name="T48" fmla="*/ 30 w 86"/>
                  <a:gd name="T49" fmla="*/ 10 h 54"/>
                  <a:gd name="T50" fmla="*/ 24 w 86"/>
                  <a:gd name="T51" fmla="*/ 15 h 54"/>
                  <a:gd name="T52" fmla="*/ 21 w 86"/>
                  <a:gd name="T53" fmla="*/ 17 h 54"/>
                  <a:gd name="T54" fmla="*/ 21 w 86"/>
                  <a:gd name="T55" fmla="*/ 17 h 54"/>
                  <a:gd name="T56" fmla="*/ 20 w 86"/>
                  <a:gd name="T57" fmla="*/ 17 h 54"/>
                  <a:gd name="T58" fmla="*/ 20 w 86"/>
                  <a:gd name="T59" fmla="*/ 17 h 54"/>
                  <a:gd name="T60" fmla="*/ 20 w 86"/>
                  <a:gd name="T61" fmla="*/ 17 h 54"/>
                  <a:gd name="T62" fmla="*/ 20 w 86"/>
                  <a:gd name="T63" fmla="*/ 17 h 54"/>
                  <a:gd name="T64" fmla="*/ 19 w 86"/>
                  <a:gd name="T65" fmla="*/ 17 h 54"/>
                  <a:gd name="T66" fmla="*/ 11 w 86"/>
                  <a:gd name="T67" fmla="*/ 21 h 54"/>
                  <a:gd name="T68" fmla="*/ 7 w 86"/>
                  <a:gd name="T69" fmla="*/ 29 h 54"/>
                  <a:gd name="T70" fmla="*/ 11 w 86"/>
                  <a:gd name="T71" fmla="*/ 37 h 54"/>
                  <a:gd name="T72" fmla="*/ 19 w 86"/>
                  <a:gd name="T73" fmla="*/ 40 h 54"/>
                  <a:gd name="T74" fmla="*/ 22 w 86"/>
                  <a:gd name="T75" fmla="*/ 40 h 54"/>
                  <a:gd name="T76" fmla="*/ 25 w 86"/>
                  <a:gd name="T77" fmla="*/ 39 h 54"/>
                  <a:gd name="T78" fmla="*/ 30 w 86"/>
                  <a:gd name="T79" fmla="*/ 41 h 54"/>
                  <a:gd name="T80" fmla="*/ 30 w 86"/>
                  <a:gd name="T81" fmla="*/ 41 h 54"/>
                  <a:gd name="T82" fmla="*/ 34 w 86"/>
                  <a:gd name="T83" fmla="*/ 45 h 54"/>
                  <a:gd name="T84" fmla="*/ 41 w 86"/>
                  <a:gd name="T85" fmla="*/ 47 h 54"/>
                  <a:gd name="T86" fmla="*/ 52 w 86"/>
                  <a:gd name="T87" fmla="*/ 41 h 54"/>
                  <a:gd name="T88" fmla="*/ 52 w 86"/>
                  <a:gd name="T89" fmla="*/ 41 h 54"/>
                  <a:gd name="T90" fmla="*/ 57 w 86"/>
                  <a:gd name="T91" fmla="*/ 40 h 54"/>
                  <a:gd name="T92" fmla="*/ 57 w 86"/>
                  <a:gd name="T93" fmla="*/ 40 h 54"/>
                  <a:gd name="T94" fmla="*/ 61 w 86"/>
                  <a:gd name="T95" fmla="*/ 41 h 54"/>
                  <a:gd name="T96" fmla="*/ 65 w 86"/>
                  <a:gd name="T97" fmla="*/ 42 h 54"/>
                  <a:gd name="T98" fmla="*/ 74 w 86"/>
                  <a:gd name="T99" fmla="*/ 38 h 54"/>
                  <a:gd name="T100" fmla="*/ 78 w 86"/>
                  <a:gd name="T101" fmla="*/ 29 h 54"/>
                  <a:gd name="T102" fmla="*/ 74 w 86"/>
                  <a:gd name="T103" fmla="*/ 20 h 54"/>
                  <a:gd name="T104" fmla="*/ 65 w 86"/>
                  <a:gd name="T105" fmla="*/ 16 h 54"/>
                  <a:gd name="T106" fmla="*/ 61 w 86"/>
                  <a:gd name="T107" fmla="*/ 16 h 54"/>
                  <a:gd name="T108" fmla="*/ 58 w 86"/>
                  <a:gd name="T109" fmla="*/ 18 h 54"/>
                  <a:gd name="T110" fmla="*/ 58 w 86"/>
                  <a:gd name="T111" fmla="*/ 18 h 54"/>
                  <a:gd name="T112" fmla="*/ 53 w 86"/>
                  <a:gd name="T113" fmla="*/ 16 h 54"/>
                  <a:gd name="T114" fmla="*/ 53 w 86"/>
                  <a:gd name="T115" fmla="*/ 16 h 54"/>
                  <a:gd name="T116" fmla="*/ 47 w 86"/>
                  <a:gd name="T117" fmla="*/ 1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" h="54">
                    <a:moveTo>
                      <a:pt x="38" y="0"/>
                    </a:moveTo>
                    <a:cubicBezTo>
                      <a:pt x="43" y="0"/>
                      <a:pt x="47" y="1"/>
                      <a:pt x="51" y="4"/>
                    </a:cubicBezTo>
                    <a:cubicBezTo>
                      <a:pt x="53" y="5"/>
                      <a:pt x="56" y="7"/>
                      <a:pt x="58" y="10"/>
                    </a:cubicBezTo>
                    <a:cubicBezTo>
                      <a:pt x="58" y="9"/>
                      <a:pt x="59" y="9"/>
                      <a:pt x="59" y="9"/>
                    </a:cubicBezTo>
                    <a:cubicBezTo>
                      <a:pt x="61" y="9"/>
                      <a:pt x="63" y="9"/>
                      <a:pt x="65" y="9"/>
                    </a:cubicBezTo>
                    <a:cubicBezTo>
                      <a:pt x="70" y="9"/>
                      <a:pt x="76" y="11"/>
                      <a:pt x="80" y="14"/>
                    </a:cubicBezTo>
                    <a:cubicBezTo>
                      <a:pt x="83" y="18"/>
                      <a:pt x="86" y="23"/>
                      <a:pt x="86" y="29"/>
                    </a:cubicBezTo>
                    <a:cubicBezTo>
                      <a:pt x="86" y="35"/>
                      <a:pt x="83" y="40"/>
                      <a:pt x="80" y="43"/>
                    </a:cubicBezTo>
                    <a:cubicBezTo>
                      <a:pt x="76" y="47"/>
                      <a:pt x="70" y="49"/>
                      <a:pt x="65" y="49"/>
                    </a:cubicBezTo>
                    <a:cubicBezTo>
                      <a:pt x="62" y="49"/>
                      <a:pt x="60" y="49"/>
                      <a:pt x="59" y="49"/>
                    </a:cubicBezTo>
                    <a:cubicBezTo>
                      <a:pt x="58" y="48"/>
                      <a:pt x="57" y="48"/>
                      <a:pt x="56" y="48"/>
                    </a:cubicBezTo>
                    <a:cubicBezTo>
                      <a:pt x="52" y="52"/>
                      <a:pt x="47" y="54"/>
                      <a:pt x="41" y="54"/>
                    </a:cubicBezTo>
                    <a:cubicBezTo>
                      <a:pt x="37" y="54"/>
                      <a:pt x="34" y="54"/>
                      <a:pt x="31" y="52"/>
                    </a:cubicBezTo>
                    <a:cubicBezTo>
                      <a:pt x="28" y="51"/>
                      <a:pt x="27" y="49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2" y="48"/>
                      <a:pt x="21" y="48"/>
                      <a:pt x="19" y="48"/>
                    </a:cubicBezTo>
                    <a:cubicBezTo>
                      <a:pt x="14" y="48"/>
                      <a:pt x="9" y="46"/>
                      <a:pt x="6" y="42"/>
                    </a:cubicBezTo>
                    <a:cubicBezTo>
                      <a:pt x="2" y="39"/>
                      <a:pt x="0" y="34"/>
                      <a:pt x="0" y="29"/>
                    </a:cubicBezTo>
                    <a:cubicBezTo>
                      <a:pt x="0" y="24"/>
                      <a:pt x="2" y="19"/>
                      <a:pt x="6" y="15"/>
                    </a:cubicBezTo>
                    <a:cubicBezTo>
                      <a:pt x="9" y="12"/>
                      <a:pt x="14" y="10"/>
                      <a:pt x="19" y="10"/>
                    </a:cubicBezTo>
                    <a:cubicBezTo>
                      <a:pt x="21" y="7"/>
                      <a:pt x="23" y="5"/>
                      <a:pt x="26" y="3"/>
                    </a:cubicBezTo>
                    <a:cubicBezTo>
                      <a:pt x="30" y="1"/>
                      <a:pt x="34" y="0"/>
                      <a:pt x="38" y="0"/>
                    </a:cubicBezTo>
                    <a:close/>
                    <a:moveTo>
                      <a:pt x="47" y="10"/>
                    </a:moveTo>
                    <a:cubicBezTo>
                      <a:pt x="44" y="9"/>
                      <a:pt x="41" y="8"/>
                      <a:pt x="38" y="8"/>
                    </a:cubicBezTo>
                    <a:cubicBezTo>
                      <a:pt x="35" y="8"/>
                      <a:pt x="32" y="9"/>
                      <a:pt x="30" y="10"/>
                    </a:cubicBezTo>
                    <a:cubicBezTo>
                      <a:pt x="28" y="11"/>
                      <a:pt x="26" y="13"/>
                      <a:pt x="24" y="15"/>
                    </a:cubicBezTo>
                    <a:cubicBezTo>
                      <a:pt x="23" y="17"/>
                      <a:pt x="22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6" y="17"/>
                      <a:pt x="13" y="19"/>
                      <a:pt x="11" y="21"/>
                    </a:cubicBezTo>
                    <a:cubicBezTo>
                      <a:pt x="8" y="23"/>
                      <a:pt x="7" y="26"/>
                      <a:pt x="7" y="29"/>
                    </a:cubicBezTo>
                    <a:cubicBezTo>
                      <a:pt x="7" y="32"/>
                      <a:pt x="8" y="35"/>
                      <a:pt x="11" y="37"/>
                    </a:cubicBezTo>
                    <a:cubicBezTo>
                      <a:pt x="13" y="39"/>
                      <a:pt x="16" y="40"/>
                      <a:pt x="19" y="40"/>
                    </a:cubicBezTo>
                    <a:cubicBezTo>
                      <a:pt x="20" y="40"/>
                      <a:pt x="21" y="40"/>
                      <a:pt x="22" y="40"/>
                    </a:cubicBezTo>
                    <a:cubicBezTo>
                      <a:pt x="23" y="40"/>
                      <a:pt x="24" y="40"/>
                      <a:pt x="25" y="39"/>
                    </a:cubicBezTo>
                    <a:cubicBezTo>
                      <a:pt x="26" y="38"/>
                      <a:pt x="29" y="39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3"/>
                      <a:pt x="32" y="44"/>
                      <a:pt x="34" y="45"/>
                    </a:cubicBezTo>
                    <a:cubicBezTo>
                      <a:pt x="36" y="46"/>
                      <a:pt x="38" y="47"/>
                      <a:pt x="41" y="47"/>
                    </a:cubicBezTo>
                    <a:cubicBezTo>
                      <a:pt x="45" y="47"/>
                      <a:pt x="49" y="45"/>
                      <a:pt x="52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3" y="39"/>
                      <a:pt x="55" y="39"/>
                      <a:pt x="57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8" y="40"/>
                      <a:pt x="59" y="41"/>
                      <a:pt x="61" y="41"/>
                    </a:cubicBezTo>
                    <a:cubicBezTo>
                      <a:pt x="62" y="42"/>
                      <a:pt x="63" y="42"/>
                      <a:pt x="65" y="42"/>
                    </a:cubicBezTo>
                    <a:cubicBezTo>
                      <a:pt x="68" y="42"/>
                      <a:pt x="72" y="40"/>
                      <a:pt x="74" y="38"/>
                    </a:cubicBezTo>
                    <a:cubicBezTo>
                      <a:pt x="77" y="36"/>
                      <a:pt x="78" y="33"/>
                      <a:pt x="78" y="29"/>
                    </a:cubicBezTo>
                    <a:cubicBezTo>
                      <a:pt x="78" y="25"/>
                      <a:pt x="77" y="22"/>
                      <a:pt x="74" y="20"/>
                    </a:cubicBezTo>
                    <a:cubicBezTo>
                      <a:pt x="72" y="17"/>
                      <a:pt x="68" y="16"/>
                      <a:pt x="65" y="16"/>
                    </a:cubicBezTo>
                    <a:cubicBezTo>
                      <a:pt x="63" y="16"/>
                      <a:pt x="62" y="16"/>
                      <a:pt x="61" y="16"/>
                    </a:cubicBezTo>
                    <a:cubicBezTo>
                      <a:pt x="60" y="17"/>
                      <a:pt x="59" y="17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6" y="19"/>
                      <a:pt x="54" y="18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1" y="14"/>
                      <a:pt x="49" y="11"/>
                      <a:pt x="4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" name="Freeform 250"/>
              <p:cNvSpPr/>
              <p:nvPr/>
            </p:nvSpPr>
            <p:spPr bwMode="auto">
              <a:xfrm>
                <a:off x="8662988" y="1617663"/>
                <a:ext cx="30163" cy="180975"/>
              </a:xfrm>
              <a:custGeom>
                <a:avLst/>
                <a:gdLst>
                  <a:gd name="T0" fmla="*/ 8 w 8"/>
                  <a:gd name="T1" fmla="*/ 4 h 48"/>
                  <a:gd name="T2" fmla="*/ 4 w 8"/>
                  <a:gd name="T3" fmla="*/ 0 h 48"/>
                  <a:gd name="T4" fmla="*/ 0 w 8"/>
                  <a:gd name="T5" fmla="*/ 4 h 48"/>
                  <a:gd name="T6" fmla="*/ 0 w 8"/>
                  <a:gd name="T7" fmla="*/ 45 h 48"/>
                  <a:gd name="T8" fmla="*/ 4 w 8"/>
                  <a:gd name="T9" fmla="*/ 48 h 48"/>
                  <a:gd name="T10" fmla="*/ 8 w 8"/>
                  <a:gd name="T11" fmla="*/ 45 h 48"/>
                  <a:gd name="T12" fmla="*/ 8 w 8"/>
                  <a:gd name="T13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8">
                    <a:moveTo>
                      <a:pt x="8" y="4"/>
                    </a:move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7"/>
                      <a:pt x="2" y="48"/>
                      <a:pt x="4" y="48"/>
                    </a:cubicBezTo>
                    <a:cubicBezTo>
                      <a:pt x="6" y="48"/>
                      <a:pt x="8" y="47"/>
                      <a:pt x="8" y="45"/>
                    </a:cubicBezTo>
                    <a:cubicBezTo>
                      <a:pt x="8" y="4"/>
                      <a:pt x="8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" name="Freeform 251"/>
              <p:cNvSpPr/>
              <p:nvPr/>
            </p:nvSpPr>
            <p:spPr bwMode="auto">
              <a:xfrm>
                <a:off x="8783638" y="1581150"/>
                <a:ext cx="25400" cy="363538"/>
              </a:xfrm>
              <a:custGeom>
                <a:avLst/>
                <a:gdLst>
                  <a:gd name="T0" fmla="*/ 7 w 7"/>
                  <a:gd name="T1" fmla="*/ 3 h 97"/>
                  <a:gd name="T2" fmla="*/ 4 w 7"/>
                  <a:gd name="T3" fmla="*/ 0 h 97"/>
                  <a:gd name="T4" fmla="*/ 0 w 7"/>
                  <a:gd name="T5" fmla="*/ 3 h 97"/>
                  <a:gd name="T6" fmla="*/ 0 w 7"/>
                  <a:gd name="T7" fmla="*/ 93 h 97"/>
                  <a:gd name="T8" fmla="*/ 4 w 7"/>
                  <a:gd name="T9" fmla="*/ 97 h 97"/>
                  <a:gd name="T10" fmla="*/ 7 w 7"/>
                  <a:gd name="T11" fmla="*/ 93 h 97"/>
                  <a:gd name="T12" fmla="*/ 7 w 7"/>
                  <a:gd name="T13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7" y="3"/>
                    </a:moveTo>
                    <a:cubicBezTo>
                      <a:pt x="7" y="1"/>
                      <a:pt x="6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5"/>
                      <a:pt x="2" y="97"/>
                      <a:pt x="4" y="97"/>
                    </a:cubicBezTo>
                    <a:cubicBezTo>
                      <a:pt x="6" y="97"/>
                      <a:pt x="7" y="95"/>
                      <a:pt x="7" y="93"/>
                    </a:cubicBezTo>
                    <a:cubicBezTo>
                      <a:pt x="7" y="3"/>
                      <a:pt x="7" y="3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" name="Freeform 252"/>
              <p:cNvSpPr/>
              <p:nvPr/>
            </p:nvSpPr>
            <p:spPr bwMode="auto">
              <a:xfrm>
                <a:off x="9105901" y="1609725"/>
                <a:ext cx="30163" cy="271463"/>
              </a:xfrm>
              <a:custGeom>
                <a:avLst/>
                <a:gdLst>
                  <a:gd name="T0" fmla="*/ 8 w 8"/>
                  <a:gd name="T1" fmla="*/ 3 h 72"/>
                  <a:gd name="T2" fmla="*/ 4 w 8"/>
                  <a:gd name="T3" fmla="*/ 0 h 72"/>
                  <a:gd name="T4" fmla="*/ 0 w 8"/>
                  <a:gd name="T5" fmla="*/ 3 h 72"/>
                  <a:gd name="T6" fmla="*/ 0 w 8"/>
                  <a:gd name="T7" fmla="*/ 68 h 72"/>
                  <a:gd name="T8" fmla="*/ 4 w 8"/>
                  <a:gd name="T9" fmla="*/ 72 h 72"/>
                  <a:gd name="T10" fmla="*/ 8 w 8"/>
                  <a:gd name="T11" fmla="*/ 68 h 72"/>
                  <a:gd name="T12" fmla="*/ 8 w 8"/>
                  <a:gd name="T13" fmla="*/ 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2">
                    <a:moveTo>
                      <a:pt x="8" y="3"/>
                    </a:move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2" y="72"/>
                      <a:pt x="4" y="72"/>
                    </a:cubicBezTo>
                    <a:cubicBezTo>
                      <a:pt x="6" y="72"/>
                      <a:pt x="8" y="70"/>
                      <a:pt x="8" y="68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Freeform 253"/>
              <p:cNvSpPr/>
              <p:nvPr/>
            </p:nvSpPr>
            <p:spPr bwMode="auto">
              <a:xfrm>
                <a:off x="8943976" y="1576388"/>
                <a:ext cx="30163" cy="260350"/>
              </a:xfrm>
              <a:custGeom>
                <a:avLst/>
                <a:gdLst>
                  <a:gd name="T0" fmla="*/ 8 w 8"/>
                  <a:gd name="T1" fmla="*/ 3 h 69"/>
                  <a:gd name="T2" fmla="*/ 4 w 8"/>
                  <a:gd name="T3" fmla="*/ 0 h 69"/>
                  <a:gd name="T4" fmla="*/ 0 w 8"/>
                  <a:gd name="T5" fmla="*/ 3 h 69"/>
                  <a:gd name="T6" fmla="*/ 0 w 8"/>
                  <a:gd name="T7" fmla="*/ 65 h 69"/>
                  <a:gd name="T8" fmla="*/ 4 w 8"/>
                  <a:gd name="T9" fmla="*/ 69 h 69"/>
                  <a:gd name="T10" fmla="*/ 8 w 8"/>
                  <a:gd name="T11" fmla="*/ 65 h 69"/>
                  <a:gd name="T12" fmla="*/ 8 w 8"/>
                  <a:gd name="T13" fmla="*/ 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9">
                    <a:moveTo>
                      <a:pt x="8" y="3"/>
                    </a:move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7"/>
                      <a:pt x="2" y="69"/>
                      <a:pt x="4" y="69"/>
                    </a:cubicBezTo>
                    <a:cubicBezTo>
                      <a:pt x="6" y="69"/>
                      <a:pt x="8" y="67"/>
                      <a:pt x="8" y="65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8594726" y="1752600"/>
                <a:ext cx="161925" cy="166688"/>
              </a:xfrm>
              <a:custGeom>
                <a:avLst/>
                <a:gdLst>
                  <a:gd name="T0" fmla="*/ 26 w 43"/>
                  <a:gd name="T1" fmla="*/ 4 h 44"/>
                  <a:gd name="T2" fmla="*/ 29 w 43"/>
                  <a:gd name="T3" fmla="*/ 14 h 44"/>
                  <a:gd name="T4" fmla="*/ 40 w 43"/>
                  <a:gd name="T5" fmla="*/ 14 h 44"/>
                  <a:gd name="T6" fmla="*/ 40 w 43"/>
                  <a:gd name="T7" fmla="*/ 14 h 44"/>
                  <a:gd name="T8" fmla="*/ 43 w 43"/>
                  <a:gd name="T9" fmla="*/ 18 h 44"/>
                  <a:gd name="T10" fmla="*/ 42 w 43"/>
                  <a:gd name="T11" fmla="*/ 21 h 44"/>
                  <a:gd name="T12" fmla="*/ 33 w 43"/>
                  <a:gd name="T13" fmla="*/ 28 h 44"/>
                  <a:gd name="T14" fmla="*/ 36 w 43"/>
                  <a:gd name="T15" fmla="*/ 39 h 44"/>
                  <a:gd name="T16" fmla="*/ 36 w 43"/>
                  <a:gd name="T17" fmla="*/ 39 h 44"/>
                  <a:gd name="T18" fmla="*/ 34 w 43"/>
                  <a:gd name="T19" fmla="*/ 44 h 44"/>
                  <a:gd name="T20" fmla="*/ 30 w 43"/>
                  <a:gd name="T21" fmla="*/ 43 h 44"/>
                  <a:gd name="T22" fmla="*/ 22 w 43"/>
                  <a:gd name="T23" fmla="*/ 36 h 44"/>
                  <a:gd name="T24" fmla="*/ 13 w 43"/>
                  <a:gd name="T25" fmla="*/ 43 h 44"/>
                  <a:gd name="T26" fmla="*/ 13 w 43"/>
                  <a:gd name="T27" fmla="*/ 43 h 44"/>
                  <a:gd name="T28" fmla="*/ 8 w 43"/>
                  <a:gd name="T29" fmla="*/ 42 h 44"/>
                  <a:gd name="T30" fmla="*/ 7 w 43"/>
                  <a:gd name="T31" fmla="*/ 39 h 44"/>
                  <a:gd name="T32" fmla="*/ 11 w 43"/>
                  <a:gd name="T33" fmla="*/ 28 h 44"/>
                  <a:gd name="T34" fmla="*/ 2 w 43"/>
                  <a:gd name="T35" fmla="*/ 21 h 44"/>
                  <a:gd name="T36" fmla="*/ 2 w 43"/>
                  <a:gd name="T37" fmla="*/ 21 h 44"/>
                  <a:gd name="T38" fmla="*/ 1 w 43"/>
                  <a:gd name="T39" fmla="*/ 16 h 44"/>
                  <a:gd name="T40" fmla="*/ 5 w 43"/>
                  <a:gd name="T41" fmla="*/ 14 h 44"/>
                  <a:gd name="T42" fmla="*/ 15 w 43"/>
                  <a:gd name="T43" fmla="*/ 14 h 44"/>
                  <a:gd name="T44" fmla="*/ 18 w 43"/>
                  <a:gd name="T45" fmla="*/ 3 h 44"/>
                  <a:gd name="T46" fmla="*/ 18 w 43"/>
                  <a:gd name="T47" fmla="*/ 3 h 44"/>
                  <a:gd name="T48" fmla="*/ 23 w 43"/>
                  <a:gd name="T49" fmla="*/ 1 h 44"/>
                  <a:gd name="T50" fmla="*/ 26 w 43"/>
                  <a:gd name="T51" fmla="*/ 4 h 44"/>
                  <a:gd name="T52" fmla="*/ 22 w 43"/>
                  <a:gd name="T53" fmla="*/ 17 h 44"/>
                  <a:gd name="T54" fmla="*/ 21 w 43"/>
                  <a:gd name="T55" fmla="*/ 20 h 44"/>
                  <a:gd name="T56" fmla="*/ 18 w 43"/>
                  <a:gd name="T57" fmla="*/ 22 h 44"/>
                  <a:gd name="T58" fmla="*/ 15 w 43"/>
                  <a:gd name="T59" fmla="*/ 22 h 44"/>
                  <a:gd name="T60" fmla="*/ 17 w 43"/>
                  <a:gd name="T61" fmla="*/ 24 h 44"/>
                  <a:gd name="T62" fmla="*/ 19 w 43"/>
                  <a:gd name="T63" fmla="*/ 27 h 44"/>
                  <a:gd name="T64" fmla="*/ 18 w 43"/>
                  <a:gd name="T65" fmla="*/ 30 h 44"/>
                  <a:gd name="T66" fmla="*/ 20 w 43"/>
                  <a:gd name="T67" fmla="*/ 29 h 44"/>
                  <a:gd name="T68" fmla="*/ 24 w 43"/>
                  <a:gd name="T69" fmla="*/ 28 h 44"/>
                  <a:gd name="T70" fmla="*/ 26 w 43"/>
                  <a:gd name="T71" fmla="*/ 30 h 44"/>
                  <a:gd name="T72" fmla="*/ 25 w 43"/>
                  <a:gd name="T73" fmla="*/ 28 h 44"/>
                  <a:gd name="T74" fmla="*/ 26 w 43"/>
                  <a:gd name="T75" fmla="*/ 24 h 44"/>
                  <a:gd name="T76" fmla="*/ 29 w 43"/>
                  <a:gd name="T77" fmla="*/ 22 h 44"/>
                  <a:gd name="T78" fmla="*/ 26 w 43"/>
                  <a:gd name="T79" fmla="*/ 22 h 44"/>
                  <a:gd name="T80" fmla="*/ 23 w 43"/>
                  <a:gd name="T81" fmla="*/ 20 h 44"/>
                  <a:gd name="T82" fmla="*/ 22 w 43"/>
                  <a:gd name="T83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44">
                    <a:moveTo>
                      <a:pt x="26" y="4"/>
                    </a:moveTo>
                    <a:cubicBezTo>
                      <a:pt x="29" y="14"/>
                      <a:pt x="29" y="14"/>
                      <a:pt x="29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2" y="14"/>
                      <a:pt x="43" y="16"/>
                      <a:pt x="43" y="18"/>
                    </a:cubicBezTo>
                    <a:cubicBezTo>
                      <a:pt x="43" y="19"/>
                      <a:pt x="43" y="20"/>
                      <a:pt x="42" y="21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1"/>
                      <a:pt x="36" y="43"/>
                      <a:pt x="34" y="44"/>
                    </a:cubicBezTo>
                    <a:cubicBezTo>
                      <a:pt x="33" y="44"/>
                      <a:pt x="31" y="44"/>
                      <a:pt x="30" y="43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4"/>
                      <a:pt x="9" y="44"/>
                      <a:pt x="8" y="42"/>
                    </a:cubicBezTo>
                    <a:cubicBezTo>
                      <a:pt x="7" y="41"/>
                      <a:pt x="7" y="40"/>
                      <a:pt x="7" y="3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0"/>
                      <a:pt x="0" y="17"/>
                      <a:pt x="1" y="16"/>
                    </a:cubicBezTo>
                    <a:cubicBezTo>
                      <a:pt x="2" y="15"/>
                      <a:pt x="3" y="14"/>
                      <a:pt x="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3" y="1"/>
                    </a:cubicBezTo>
                    <a:cubicBezTo>
                      <a:pt x="25" y="1"/>
                      <a:pt x="25" y="2"/>
                      <a:pt x="26" y="4"/>
                    </a:cubicBezTo>
                    <a:close/>
                    <a:moveTo>
                      <a:pt x="22" y="17"/>
                    </a:moveTo>
                    <a:cubicBezTo>
                      <a:pt x="22" y="18"/>
                      <a:pt x="21" y="19"/>
                      <a:pt x="21" y="20"/>
                    </a:cubicBezTo>
                    <a:cubicBezTo>
                      <a:pt x="20" y="21"/>
                      <a:pt x="19" y="22"/>
                      <a:pt x="18" y="22"/>
                    </a:cubicBezTo>
                    <a:cubicBezTo>
                      <a:pt x="17" y="22"/>
                      <a:pt x="16" y="22"/>
                      <a:pt x="15" y="22"/>
                    </a:cubicBezTo>
                    <a:cubicBezTo>
                      <a:pt x="16" y="22"/>
                      <a:pt x="17" y="23"/>
                      <a:pt x="17" y="24"/>
                    </a:cubicBezTo>
                    <a:cubicBezTo>
                      <a:pt x="19" y="24"/>
                      <a:pt x="19" y="26"/>
                      <a:pt x="19" y="27"/>
                    </a:cubicBezTo>
                    <a:cubicBezTo>
                      <a:pt x="19" y="28"/>
                      <a:pt x="18" y="29"/>
                      <a:pt x="18" y="30"/>
                    </a:cubicBezTo>
                    <a:cubicBezTo>
                      <a:pt x="19" y="30"/>
                      <a:pt x="19" y="29"/>
                      <a:pt x="20" y="29"/>
                    </a:cubicBezTo>
                    <a:cubicBezTo>
                      <a:pt x="21" y="28"/>
                      <a:pt x="23" y="28"/>
                      <a:pt x="24" y="28"/>
                    </a:cubicBezTo>
                    <a:cubicBezTo>
                      <a:pt x="25" y="29"/>
                      <a:pt x="25" y="29"/>
                      <a:pt x="26" y="3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6"/>
                      <a:pt x="25" y="25"/>
                      <a:pt x="26" y="24"/>
                    </a:cubicBezTo>
                    <a:cubicBezTo>
                      <a:pt x="27" y="23"/>
                      <a:pt x="28" y="22"/>
                      <a:pt x="29" y="22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5" y="22"/>
                      <a:pt x="23" y="21"/>
                      <a:pt x="23" y="20"/>
                    </a:cubicBezTo>
                    <a:cubicBezTo>
                      <a:pt x="22" y="19"/>
                      <a:pt x="22" y="18"/>
                      <a:pt x="2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9023351" y="1858963"/>
                <a:ext cx="192088" cy="195263"/>
              </a:xfrm>
              <a:custGeom>
                <a:avLst/>
                <a:gdLst>
                  <a:gd name="T0" fmla="*/ 29 w 51"/>
                  <a:gd name="T1" fmla="*/ 3 h 52"/>
                  <a:gd name="T2" fmla="*/ 34 w 51"/>
                  <a:gd name="T3" fmla="*/ 17 h 52"/>
                  <a:gd name="T4" fmla="*/ 48 w 51"/>
                  <a:gd name="T5" fmla="*/ 17 h 52"/>
                  <a:gd name="T6" fmla="*/ 48 w 51"/>
                  <a:gd name="T7" fmla="*/ 17 h 52"/>
                  <a:gd name="T8" fmla="*/ 51 w 51"/>
                  <a:gd name="T9" fmla="*/ 21 h 52"/>
                  <a:gd name="T10" fmla="*/ 50 w 51"/>
                  <a:gd name="T11" fmla="*/ 24 h 52"/>
                  <a:gd name="T12" fmla="*/ 38 w 51"/>
                  <a:gd name="T13" fmla="*/ 32 h 52"/>
                  <a:gd name="T14" fmla="*/ 43 w 51"/>
                  <a:gd name="T15" fmla="*/ 47 h 52"/>
                  <a:gd name="T16" fmla="*/ 39 w 51"/>
                  <a:gd name="T17" fmla="*/ 48 h 52"/>
                  <a:gd name="T18" fmla="*/ 43 w 51"/>
                  <a:gd name="T19" fmla="*/ 47 h 52"/>
                  <a:gd name="T20" fmla="*/ 40 w 51"/>
                  <a:gd name="T21" fmla="*/ 51 h 52"/>
                  <a:gd name="T22" fmla="*/ 37 w 51"/>
                  <a:gd name="T23" fmla="*/ 51 h 52"/>
                  <a:gd name="T24" fmla="*/ 26 w 51"/>
                  <a:gd name="T25" fmla="*/ 42 h 52"/>
                  <a:gd name="T26" fmla="*/ 15 w 51"/>
                  <a:gd name="T27" fmla="*/ 51 h 52"/>
                  <a:gd name="T28" fmla="*/ 15 w 51"/>
                  <a:gd name="T29" fmla="*/ 51 h 52"/>
                  <a:gd name="T30" fmla="*/ 10 w 51"/>
                  <a:gd name="T31" fmla="*/ 50 h 52"/>
                  <a:gd name="T32" fmla="*/ 9 w 51"/>
                  <a:gd name="T33" fmla="*/ 46 h 52"/>
                  <a:gd name="T34" fmla="*/ 13 w 51"/>
                  <a:gd name="T35" fmla="*/ 32 h 52"/>
                  <a:gd name="T36" fmla="*/ 2 w 51"/>
                  <a:gd name="T37" fmla="*/ 24 h 52"/>
                  <a:gd name="T38" fmla="*/ 2 w 51"/>
                  <a:gd name="T39" fmla="*/ 24 h 52"/>
                  <a:gd name="T40" fmla="*/ 1 w 51"/>
                  <a:gd name="T41" fmla="*/ 18 h 52"/>
                  <a:gd name="T42" fmla="*/ 5 w 51"/>
                  <a:gd name="T43" fmla="*/ 17 h 52"/>
                  <a:gd name="T44" fmla="*/ 18 w 51"/>
                  <a:gd name="T45" fmla="*/ 17 h 52"/>
                  <a:gd name="T46" fmla="*/ 22 w 51"/>
                  <a:gd name="T47" fmla="*/ 3 h 52"/>
                  <a:gd name="T48" fmla="*/ 22 w 51"/>
                  <a:gd name="T49" fmla="*/ 3 h 52"/>
                  <a:gd name="T50" fmla="*/ 27 w 51"/>
                  <a:gd name="T51" fmla="*/ 0 h 52"/>
                  <a:gd name="T52" fmla="*/ 29 w 51"/>
                  <a:gd name="T53" fmla="*/ 3 h 52"/>
                  <a:gd name="T54" fmla="*/ 26 w 51"/>
                  <a:gd name="T55" fmla="*/ 17 h 52"/>
                  <a:gd name="T56" fmla="*/ 15 w 51"/>
                  <a:gd name="T57" fmla="*/ 24 h 52"/>
                  <a:gd name="T58" fmla="*/ 19 w 51"/>
                  <a:gd name="T59" fmla="*/ 38 h 52"/>
                  <a:gd name="T60" fmla="*/ 32 w 51"/>
                  <a:gd name="T61" fmla="*/ 38 h 52"/>
                  <a:gd name="T62" fmla="*/ 37 w 51"/>
                  <a:gd name="T63" fmla="*/ 24 h 52"/>
                  <a:gd name="T64" fmla="*/ 26 w 51"/>
                  <a:gd name="T65" fmla="*/ 1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2">
                    <a:moveTo>
                      <a:pt x="29" y="3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50" y="17"/>
                      <a:pt x="51" y="19"/>
                      <a:pt x="51" y="21"/>
                    </a:cubicBezTo>
                    <a:cubicBezTo>
                      <a:pt x="51" y="22"/>
                      <a:pt x="51" y="23"/>
                      <a:pt x="50" y="24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3" y="49"/>
                      <a:pt x="42" y="51"/>
                      <a:pt x="40" y="51"/>
                    </a:cubicBezTo>
                    <a:cubicBezTo>
                      <a:pt x="39" y="52"/>
                      <a:pt x="38" y="51"/>
                      <a:pt x="37" y="5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3" y="52"/>
                      <a:pt x="11" y="52"/>
                      <a:pt x="10" y="50"/>
                    </a:cubicBezTo>
                    <a:cubicBezTo>
                      <a:pt x="9" y="49"/>
                      <a:pt x="9" y="48"/>
                      <a:pt x="9" y="4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20"/>
                      <a:pt x="1" y="18"/>
                    </a:cubicBezTo>
                    <a:cubicBezTo>
                      <a:pt x="2" y="17"/>
                      <a:pt x="3" y="17"/>
                      <a:pt x="5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3" y="1"/>
                      <a:pt x="25" y="0"/>
                      <a:pt x="27" y="0"/>
                    </a:cubicBezTo>
                    <a:cubicBezTo>
                      <a:pt x="28" y="1"/>
                      <a:pt x="29" y="2"/>
                      <a:pt x="29" y="3"/>
                    </a:cubicBezTo>
                    <a:close/>
                    <a:moveTo>
                      <a:pt x="26" y="17"/>
                    </a:moveTo>
                    <a:cubicBezTo>
                      <a:pt x="23" y="26"/>
                      <a:pt x="24" y="24"/>
                      <a:pt x="15" y="24"/>
                    </a:cubicBezTo>
                    <a:cubicBezTo>
                      <a:pt x="23" y="30"/>
                      <a:pt x="22" y="29"/>
                      <a:pt x="19" y="38"/>
                    </a:cubicBezTo>
                    <a:cubicBezTo>
                      <a:pt x="27" y="32"/>
                      <a:pt x="26" y="33"/>
                      <a:pt x="32" y="38"/>
                    </a:cubicBezTo>
                    <a:cubicBezTo>
                      <a:pt x="29" y="28"/>
                      <a:pt x="30" y="30"/>
                      <a:pt x="37" y="24"/>
                    </a:cubicBezTo>
                    <a:cubicBezTo>
                      <a:pt x="27" y="24"/>
                      <a:pt x="28" y="25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Freeform 256"/>
              <p:cNvSpPr>
                <a:spLocks noEditPoints="1"/>
              </p:cNvSpPr>
              <p:nvPr/>
            </p:nvSpPr>
            <p:spPr bwMode="auto">
              <a:xfrm>
                <a:off x="8839201" y="1700213"/>
                <a:ext cx="228600" cy="219075"/>
              </a:xfrm>
              <a:custGeom>
                <a:avLst/>
                <a:gdLst>
                  <a:gd name="T0" fmla="*/ 47 w 61"/>
                  <a:gd name="T1" fmla="*/ 1 h 58"/>
                  <a:gd name="T2" fmla="*/ 58 w 61"/>
                  <a:gd name="T3" fmla="*/ 14 h 58"/>
                  <a:gd name="T4" fmla="*/ 60 w 61"/>
                  <a:gd name="T5" fmla="*/ 31 h 58"/>
                  <a:gd name="T6" fmla="*/ 48 w 61"/>
                  <a:gd name="T7" fmla="*/ 51 h 58"/>
                  <a:gd name="T8" fmla="*/ 25 w 61"/>
                  <a:gd name="T9" fmla="*/ 56 h 58"/>
                  <a:gd name="T10" fmla="*/ 9 w 61"/>
                  <a:gd name="T11" fmla="*/ 49 h 58"/>
                  <a:gd name="T12" fmla="*/ 1 w 61"/>
                  <a:gd name="T13" fmla="*/ 33 h 58"/>
                  <a:gd name="T14" fmla="*/ 1 w 61"/>
                  <a:gd name="T15" fmla="*/ 33 h 58"/>
                  <a:gd name="T16" fmla="*/ 3 w 61"/>
                  <a:gd name="T17" fmla="*/ 29 h 58"/>
                  <a:gd name="T18" fmla="*/ 6 w 61"/>
                  <a:gd name="T19" fmla="*/ 29 h 58"/>
                  <a:gd name="T20" fmla="*/ 10 w 61"/>
                  <a:gd name="T21" fmla="*/ 31 h 58"/>
                  <a:gd name="T22" fmla="*/ 15 w 61"/>
                  <a:gd name="T23" fmla="*/ 32 h 58"/>
                  <a:gd name="T24" fmla="*/ 32 w 61"/>
                  <a:gd name="T25" fmla="*/ 28 h 58"/>
                  <a:gd name="T26" fmla="*/ 41 w 61"/>
                  <a:gd name="T27" fmla="*/ 13 h 58"/>
                  <a:gd name="T28" fmla="*/ 41 w 61"/>
                  <a:gd name="T29" fmla="*/ 9 h 58"/>
                  <a:gd name="T30" fmla="*/ 41 w 61"/>
                  <a:gd name="T31" fmla="*/ 5 h 58"/>
                  <a:gd name="T32" fmla="*/ 41 w 61"/>
                  <a:gd name="T33" fmla="*/ 5 h 58"/>
                  <a:gd name="T34" fmla="*/ 44 w 61"/>
                  <a:gd name="T35" fmla="*/ 0 h 58"/>
                  <a:gd name="T36" fmla="*/ 47 w 61"/>
                  <a:gd name="T37" fmla="*/ 1 h 58"/>
                  <a:gd name="T38" fmla="*/ 51 w 61"/>
                  <a:gd name="T39" fmla="*/ 17 h 58"/>
                  <a:gd name="T40" fmla="*/ 49 w 61"/>
                  <a:gd name="T41" fmla="*/ 13 h 58"/>
                  <a:gd name="T42" fmla="*/ 48 w 61"/>
                  <a:gd name="T43" fmla="*/ 14 h 58"/>
                  <a:gd name="T44" fmla="*/ 36 w 61"/>
                  <a:gd name="T45" fmla="*/ 34 h 58"/>
                  <a:gd name="T46" fmla="*/ 14 w 61"/>
                  <a:gd name="T47" fmla="*/ 40 h 58"/>
                  <a:gd name="T48" fmla="*/ 11 w 61"/>
                  <a:gd name="T49" fmla="*/ 39 h 58"/>
                  <a:gd name="T50" fmla="*/ 15 w 61"/>
                  <a:gd name="T51" fmla="*/ 43 h 58"/>
                  <a:gd name="T52" fmla="*/ 27 w 61"/>
                  <a:gd name="T53" fmla="*/ 49 h 58"/>
                  <a:gd name="T54" fmla="*/ 44 w 61"/>
                  <a:gd name="T55" fmla="*/ 45 h 58"/>
                  <a:gd name="T56" fmla="*/ 53 w 61"/>
                  <a:gd name="T57" fmla="*/ 30 h 58"/>
                  <a:gd name="T58" fmla="*/ 51 w 61"/>
                  <a:gd name="T59" fmla="*/ 1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1" h="58">
                    <a:moveTo>
                      <a:pt x="47" y="1"/>
                    </a:moveTo>
                    <a:cubicBezTo>
                      <a:pt x="52" y="4"/>
                      <a:pt x="56" y="9"/>
                      <a:pt x="58" y="14"/>
                    </a:cubicBezTo>
                    <a:cubicBezTo>
                      <a:pt x="60" y="19"/>
                      <a:pt x="61" y="25"/>
                      <a:pt x="60" y="31"/>
                    </a:cubicBezTo>
                    <a:cubicBezTo>
                      <a:pt x="59" y="40"/>
                      <a:pt x="54" y="46"/>
                      <a:pt x="48" y="51"/>
                    </a:cubicBezTo>
                    <a:cubicBezTo>
                      <a:pt x="42" y="56"/>
                      <a:pt x="34" y="58"/>
                      <a:pt x="25" y="56"/>
                    </a:cubicBezTo>
                    <a:cubicBezTo>
                      <a:pt x="19" y="55"/>
                      <a:pt x="14" y="53"/>
                      <a:pt x="9" y="49"/>
                    </a:cubicBezTo>
                    <a:cubicBezTo>
                      <a:pt x="5" y="44"/>
                      <a:pt x="2" y="39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4" y="28"/>
                      <a:pt x="6" y="29"/>
                      <a:pt x="6" y="29"/>
                    </a:cubicBezTo>
                    <a:cubicBezTo>
                      <a:pt x="8" y="30"/>
                      <a:pt x="9" y="31"/>
                      <a:pt x="10" y="31"/>
                    </a:cubicBezTo>
                    <a:cubicBezTo>
                      <a:pt x="12" y="32"/>
                      <a:pt x="13" y="32"/>
                      <a:pt x="15" y="32"/>
                    </a:cubicBezTo>
                    <a:cubicBezTo>
                      <a:pt x="21" y="33"/>
                      <a:pt x="27" y="32"/>
                      <a:pt x="32" y="28"/>
                    </a:cubicBezTo>
                    <a:cubicBezTo>
                      <a:pt x="37" y="25"/>
                      <a:pt x="40" y="20"/>
                      <a:pt x="41" y="13"/>
                    </a:cubicBezTo>
                    <a:cubicBezTo>
                      <a:pt x="41" y="12"/>
                      <a:pt x="41" y="10"/>
                      <a:pt x="41" y="9"/>
                    </a:cubicBezTo>
                    <a:cubicBezTo>
                      <a:pt x="41" y="8"/>
                      <a:pt x="41" y="6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3"/>
                      <a:pt x="42" y="1"/>
                      <a:pt x="44" y="0"/>
                    </a:cubicBezTo>
                    <a:cubicBezTo>
                      <a:pt x="45" y="0"/>
                      <a:pt x="46" y="0"/>
                      <a:pt x="47" y="1"/>
                    </a:cubicBezTo>
                    <a:close/>
                    <a:moveTo>
                      <a:pt x="51" y="17"/>
                    </a:moveTo>
                    <a:cubicBezTo>
                      <a:pt x="51" y="16"/>
                      <a:pt x="50" y="14"/>
                      <a:pt x="49" y="13"/>
                    </a:cubicBezTo>
                    <a:cubicBezTo>
                      <a:pt x="49" y="13"/>
                      <a:pt x="49" y="14"/>
                      <a:pt x="48" y="14"/>
                    </a:cubicBezTo>
                    <a:cubicBezTo>
                      <a:pt x="47" y="23"/>
                      <a:pt x="43" y="30"/>
                      <a:pt x="36" y="34"/>
                    </a:cubicBezTo>
                    <a:cubicBezTo>
                      <a:pt x="30" y="39"/>
                      <a:pt x="22" y="41"/>
                      <a:pt x="14" y="40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2" y="41"/>
                      <a:pt x="13" y="42"/>
                      <a:pt x="15" y="43"/>
                    </a:cubicBezTo>
                    <a:cubicBezTo>
                      <a:pt x="18" y="46"/>
                      <a:pt x="22" y="48"/>
                      <a:pt x="27" y="49"/>
                    </a:cubicBezTo>
                    <a:cubicBezTo>
                      <a:pt x="33" y="50"/>
                      <a:pt x="39" y="48"/>
                      <a:pt x="44" y="45"/>
                    </a:cubicBezTo>
                    <a:cubicBezTo>
                      <a:pt x="49" y="42"/>
                      <a:pt x="52" y="36"/>
                      <a:pt x="53" y="30"/>
                    </a:cubicBezTo>
                    <a:cubicBezTo>
                      <a:pt x="54" y="26"/>
                      <a:pt x="53" y="21"/>
                      <a:pt x="5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Freeform 257"/>
              <p:cNvSpPr>
                <a:spLocks noEditPoints="1"/>
              </p:cNvSpPr>
              <p:nvPr/>
            </p:nvSpPr>
            <p:spPr bwMode="auto">
              <a:xfrm>
                <a:off x="8553451" y="1524000"/>
                <a:ext cx="706438" cy="165100"/>
              </a:xfrm>
              <a:custGeom>
                <a:avLst/>
                <a:gdLst>
                  <a:gd name="T0" fmla="*/ 9 w 188"/>
                  <a:gd name="T1" fmla="*/ 32 h 44"/>
                  <a:gd name="T2" fmla="*/ 9 w 188"/>
                  <a:gd name="T3" fmla="*/ 36 h 44"/>
                  <a:gd name="T4" fmla="*/ 11 w 188"/>
                  <a:gd name="T5" fmla="*/ 36 h 44"/>
                  <a:gd name="T6" fmla="*/ 28 w 188"/>
                  <a:gd name="T7" fmla="*/ 26 h 44"/>
                  <a:gd name="T8" fmla="*/ 70 w 188"/>
                  <a:gd name="T9" fmla="*/ 14 h 44"/>
                  <a:gd name="T10" fmla="*/ 94 w 188"/>
                  <a:gd name="T11" fmla="*/ 12 h 44"/>
                  <a:gd name="T12" fmla="*/ 140 w 188"/>
                  <a:gd name="T13" fmla="*/ 18 h 44"/>
                  <a:gd name="T14" fmla="*/ 160 w 188"/>
                  <a:gd name="T15" fmla="*/ 26 h 44"/>
                  <a:gd name="T16" fmla="*/ 177 w 188"/>
                  <a:gd name="T17" fmla="*/ 36 h 44"/>
                  <a:gd name="T18" fmla="*/ 178 w 188"/>
                  <a:gd name="T19" fmla="*/ 36 h 44"/>
                  <a:gd name="T20" fmla="*/ 179 w 188"/>
                  <a:gd name="T21" fmla="*/ 36 h 44"/>
                  <a:gd name="T22" fmla="*/ 179 w 188"/>
                  <a:gd name="T23" fmla="*/ 36 h 44"/>
                  <a:gd name="T24" fmla="*/ 179 w 188"/>
                  <a:gd name="T25" fmla="*/ 36 h 44"/>
                  <a:gd name="T26" fmla="*/ 179 w 188"/>
                  <a:gd name="T27" fmla="*/ 35 h 44"/>
                  <a:gd name="T28" fmla="*/ 180 w 188"/>
                  <a:gd name="T29" fmla="*/ 35 h 44"/>
                  <a:gd name="T30" fmla="*/ 180 w 188"/>
                  <a:gd name="T31" fmla="*/ 35 h 44"/>
                  <a:gd name="T32" fmla="*/ 180 w 188"/>
                  <a:gd name="T33" fmla="*/ 35 h 44"/>
                  <a:gd name="T34" fmla="*/ 179 w 188"/>
                  <a:gd name="T35" fmla="*/ 32 h 44"/>
                  <a:gd name="T36" fmla="*/ 161 w 188"/>
                  <a:gd name="T37" fmla="*/ 22 h 44"/>
                  <a:gd name="T38" fmla="*/ 140 w 188"/>
                  <a:gd name="T39" fmla="*/ 14 h 44"/>
                  <a:gd name="T40" fmla="*/ 94 w 188"/>
                  <a:gd name="T41" fmla="*/ 8 h 44"/>
                  <a:gd name="T42" fmla="*/ 70 w 188"/>
                  <a:gd name="T43" fmla="*/ 9 h 44"/>
                  <a:gd name="T44" fmla="*/ 27 w 188"/>
                  <a:gd name="T45" fmla="*/ 22 h 44"/>
                  <a:gd name="T46" fmla="*/ 9 w 188"/>
                  <a:gd name="T47" fmla="*/ 32 h 44"/>
                  <a:gd name="T48" fmla="*/ 4 w 188"/>
                  <a:gd name="T49" fmla="*/ 26 h 44"/>
                  <a:gd name="T50" fmla="*/ 23 w 188"/>
                  <a:gd name="T51" fmla="*/ 15 h 44"/>
                  <a:gd name="T52" fmla="*/ 69 w 188"/>
                  <a:gd name="T53" fmla="*/ 2 h 44"/>
                  <a:gd name="T54" fmla="*/ 94 w 188"/>
                  <a:gd name="T55" fmla="*/ 0 h 44"/>
                  <a:gd name="T56" fmla="*/ 142 w 188"/>
                  <a:gd name="T57" fmla="*/ 7 h 44"/>
                  <a:gd name="T58" fmla="*/ 164 w 188"/>
                  <a:gd name="T59" fmla="*/ 15 h 44"/>
                  <a:gd name="T60" fmla="*/ 183 w 188"/>
                  <a:gd name="T61" fmla="*/ 26 h 44"/>
                  <a:gd name="T62" fmla="*/ 186 w 188"/>
                  <a:gd name="T63" fmla="*/ 39 h 44"/>
                  <a:gd name="T64" fmla="*/ 184 w 188"/>
                  <a:gd name="T65" fmla="*/ 41 h 44"/>
                  <a:gd name="T66" fmla="*/ 180 w 188"/>
                  <a:gd name="T67" fmla="*/ 44 h 44"/>
                  <a:gd name="T68" fmla="*/ 173 w 188"/>
                  <a:gd name="T69" fmla="*/ 43 h 44"/>
                  <a:gd name="T70" fmla="*/ 173 w 188"/>
                  <a:gd name="T71" fmla="*/ 42 h 44"/>
                  <a:gd name="T72" fmla="*/ 173 w 188"/>
                  <a:gd name="T73" fmla="*/ 42 h 44"/>
                  <a:gd name="T74" fmla="*/ 173 w 188"/>
                  <a:gd name="T75" fmla="*/ 42 h 44"/>
                  <a:gd name="T76" fmla="*/ 173 w 188"/>
                  <a:gd name="T77" fmla="*/ 42 h 44"/>
                  <a:gd name="T78" fmla="*/ 173 w 188"/>
                  <a:gd name="T79" fmla="*/ 42 h 44"/>
                  <a:gd name="T80" fmla="*/ 173 w 188"/>
                  <a:gd name="T81" fmla="*/ 42 h 44"/>
                  <a:gd name="T82" fmla="*/ 173 w 188"/>
                  <a:gd name="T83" fmla="*/ 42 h 44"/>
                  <a:gd name="T84" fmla="*/ 157 w 188"/>
                  <a:gd name="T85" fmla="*/ 33 h 44"/>
                  <a:gd name="T86" fmla="*/ 138 w 188"/>
                  <a:gd name="T87" fmla="*/ 26 h 44"/>
                  <a:gd name="T88" fmla="*/ 94 w 188"/>
                  <a:gd name="T89" fmla="*/ 20 h 44"/>
                  <a:gd name="T90" fmla="*/ 71 w 188"/>
                  <a:gd name="T91" fmla="*/ 21 h 44"/>
                  <a:gd name="T92" fmla="*/ 31 w 188"/>
                  <a:gd name="T93" fmla="*/ 33 h 44"/>
                  <a:gd name="T94" fmla="*/ 16 w 188"/>
                  <a:gd name="T95" fmla="*/ 41 h 44"/>
                  <a:gd name="T96" fmla="*/ 14 w 188"/>
                  <a:gd name="T97" fmla="*/ 43 h 44"/>
                  <a:gd name="T98" fmla="*/ 8 w 188"/>
                  <a:gd name="T99" fmla="*/ 44 h 44"/>
                  <a:gd name="T100" fmla="*/ 0 w 188"/>
                  <a:gd name="T101" fmla="*/ 34 h 44"/>
                  <a:gd name="T102" fmla="*/ 4 w 188"/>
                  <a:gd name="T103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8" h="44">
                    <a:moveTo>
                      <a:pt x="9" y="32"/>
                    </a:moveTo>
                    <a:cubicBezTo>
                      <a:pt x="7" y="33"/>
                      <a:pt x="8" y="36"/>
                      <a:pt x="9" y="36"/>
                    </a:cubicBezTo>
                    <a:cubicBezTo>
                      <a:pt x="10" y="36"/>
                      <a:pt x="11" y="36"/>
                      <a:pt x="11" y="36"/>
                    </a:cubicBezTo>
                    <a:cubicBezTo>
                      <a:pt x="16" y="32"/>
                      <a:pt x="22" y="29"/>
                      <a:pt x="28" y="26"/>
                    </a:cubicBezTo>
                    <a:cubicBezTo>
                      <a:pt x="41" y="20"/>
                      <a:pt x="56" y="16"/>
                      <a:pt x="70" y="14"/>
                    </a:cubicBezTo>
                    <a:cubicBezTo>
                      <a:pt x="78" y="13"/>
                      <a:pt x="86" y="12"/>
                      <a:pt x="94" y="12"/>
                    </a:cubicBezTo>
                    <a:cubicBezTo>
                      <a:pt x="109" y="12"/>
                      <a:pt x="125" y="14"/>
                      <a:pt x="140" y="18"/>
                    </a:cubicBezTo>
                    <a:cubicBezTo>
                      <a:pt x="147" y="20"/>
                      <a:pt x="153" y="23"/>
                      <a:pt x="160" y="26"/>
                    </a:cubicBezTo>
                    <a:cubicBezTo>
                      <a:pt x="166" y="29"/>
                      <a:pt x="172" y="32"/>
                      <a:pt x="177" y="36"/>
                    </a:cubicBezTo>
                    <a:cubicBezTo>
                      <a:pt x="177" y="36"/>
                      <a:pt x="178" y="36"/>
                      <a:pt x="178" y="36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80" y="35"/>
                      <a:pt x="180" y="35"/>
                      <a:pt x="180" y="35"/>
                    </a:cubicBezTo>
                    <a:cubicBezTo>
                      <a:pt x="180" y="35"/>
                      <a:pt x="180" y="35"/>
                      <a:pt x="180" y="35"/>
                    </a:cubicBezTo>
                    <a:cubicBezTo>
                      <a:pt x="180" y="35"/>
                      <a:pt x="180" y="35"/>
                      <a:pt x="180" y="35"/>
                    </a:cubicBezTo>
                    <a:cubicBezTo>
                      <a:pt x="180" y="34"/>
                      <a:pt x="180" y="33"/>
                      <a:pt x="179" y="32"/>
                    </a:cubicBezTo>
                    <a:cubicBezTo>
                      <a:pt x="174" y="28"/>
                      <a:pt x="168" y="25"/>
                      <a:pt x="161" y="22"/>
                    </a:cubicBezTo>
                    <a:cubicBezTo>
                      <a:pt x="155" y="19"/>
                      <a:pt x="148" y="16"/>
                      <a:pt x="140" y="14"/>
                    </a:cubicBezTo>
                    <a:cubicBezTo>
                      <a:pt x="125" y="10"/>
                      <a:pt x="110" y="8"/>
                      <a:pt x="94" y="8"/>
                    </a:cubicBezTo>
                    <a:cubicBezTo>
                      <a:pt x="86" y="8"/>
                      <a:pt x="78" y="8"/>
                      <a:pt x="70" y="9"/>
                    </a:cubicBezTo>
                    <a:cubicBezTo>
                      <a:pt x="55" y="11"/>
                      <a:pt x="40" y="15"/>
                      <a:pt x="27" y="22"/>
                    </a:cubicBezTo>
                    <a:cubicBezTo>
                      <a:pt x="20" y="25"/>
                      <a:pt x="14" y="28"/>
                      <a:pt x="9" y="32"/>
                    </a:cubicBezTo>
                    <a:close/>
                    <a:moveTo>
                      <a:pt x="4" y="26"/>
                    </a:moveTo>
                    <a:cubicBezTo>
                      <a:pt x="10" y="22"/>
                      <a:pt x="17" y="18"/>
                      <a:pt x="23" y="15"/>
                    </a:cubicBezTo>
                    <a:cubicBezTo>
                      <a:pt x="38" y="8"/>
                      <a:pt x="53" y="4"/>
                      <a:pt x="69" y="2"/>
                    </a:cubicBezTo>
                    <a:cubicBezTo>
                      <a:pt x="77" y="1"/>
                      <a:pt x="85" y="0"/>
                      <a:pt x="94" y="0"/>
                    </a:cubicBezTo>
                    <a:cubicBezTo>
                      <a:pt x="110" y="0"/>
                      <a:pt x="127" y="2"/>
                      <a:pt x="142" y="7"/>
                    </a:cubicBezTo>
                    <a:cubicBezTo>
                      <a:pt x="150" y="9"/>
                      <a:pt x="158" y="12"/>
                      <a:pt x="164" y="15"/>
                    </a:cubicBezTo>
                    <a:cubicBezTo>
                      <a:pt x="171" y="18"/>
                      <a:pt x="178" y="22"/>
                      <a:pt x="183" y="26"/>
                    </a:cubicBezTo>
                    <a:cubicBezTo>
                      <a:pt x="187" y="29"/>
                      <a:pt x="188" y="35"/>
                      <a:pt x="186" y="39"/>
                    </a:cubicBezTo>
                    <a:cubicBezTo>
                      <a:pt x="186" y="40"/>
                      <a:pt x="185" y="41"/>
                      <a:pt x="184" y="41"/>
                    </a:cubicBezTo>
                    <a:cubicBezTo>
                      <a:pt x="183" y="43"/>
                      <a:pt x="181" y="43"/>
                      <a:pt x="180" y="44"/>
                    </a:cubicBezTo>
                    <a:cubicBezTo>
                      <a:pt x="178" y="44"/>
                      <a:pt x="175" y="44"/>
                      <a:pt x="173" y="43"/>
                    </a:cubicBezTo>
                    <a:cubicBezTo>
                      <a:pt x="173" y="43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68" y="39"/>
                      <a:pt x="162" y="35"/>
                      <a:pt x="157" y="33"/>
                    </a:cubicBezTo>
                    <a:cubicBezTo>
                      <a:pt x="151" y="30"/>
                      <a:pt x="144" y="28"/>
                      <a:pt x="138" y="26"/>
                    </a:cubicBezTo>
                    <a:cubicBezTo>
                      <a:pt x="123" y="22"/>
                      <a:pt x="109" y="20"/>
                      <a:pt x="94" y="20"/>
                    </a:cubicBezTo>
                    <a:cubicBezTo>
                      <a:pt x="86" y="20"/>
                      <a:pt x="79" y="20"/>
                      <a:pt x="71" y="21"/>
                    </a:cubicBezTo>
                    <a:cubicBezTo>
                      <a:pt x="58" y="23"/>
                      <a:pt x="44" y="27"/>
                      <a:pt x="31" y="33"/>
                    </a:cubicBezTo>
                    <a:cubicBezTo>
                      <a:pt x="26" y="35"/>
                      <a:pt x="21" y="38"/>
                      <a:pt x="16" y="41"/>
                    </a:cubicBezTo>
                    <a:cubicBezTo>
                      <a:pt x="15" y="42"/>
                      <a:pt x="15" y="42"/>
                      <a:pt x="14" y="43"/>
                    </a:cubicBezTo>
                    <a:cubicBezTo>
                      <a:pt x="12" y="44"/>
                      <a:pt x="10" y="44"/>
                      <a:pt x="8" y="44"/>
                    </a:cubicBezTo>
                    <a:cubicBezTo>
                      <a:pt x="3" y="43"/>
                      <a:pt x="0" y="38"/>
                      <a:pt x="0" y="34"/>
                    </a:cubicBezTo>
                    <a:cubicBezTo>
                      <a:pt x="1" y="31"/>
                      <a:pt x="2" y="28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prestig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178CC-12CE-ADCE-694B-F7B1C6A1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8EFBAB-DB0F-3011-93D3-A23AF3B27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526009-2D86-87E8-DE5B-940336B38289}"/>
              </a:ext>
            </a:extLst>
          </p:cNvPr>
          <p:cNvSpPr/>
          <p:nvPr/>
        </p:nvSpPr>
        <p:spPr>
          <a:xfrm>
            <a:off x="1840375" y="3429000"/>
            <a:ext cx="10226233" cy="2231571"/>
          </a:xfrm>
          <a:prstGeom prst="rect">
            <a:avLst/>
          </a:prstGeom>
          <a:solidFill>
            <a:srgbClr val="34477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96CF69-75B9-F4FC-67D8-E61F05C7A06D}"/>
              </a:ext>
            </a:extLst>
          </p:cNvPr>
          <p:cNvSpPr/>
          <p:nvPr/>
        </p:nvSpPr>
        <p:spPr>
          <a:xfrm>
            <a:off x="1992086" y="3325951"/>
            <a:ext cx="10199914" cy="22315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228C18A6-CA01-69DE-CA16-15EDF324AB0E}"/>
              </a:ext>
            </a:extLst>
          </p:cNvPr>
          <p:cNvSpPr txBox="1"/>
          <p:nvPr/>
        </p:nvSpPr>
        <p:spPr>
          <a:xfrm>
            <a:off x="2715192" y="4441737"/>
            <a:ext cx="522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rgbClr val="34477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数据分析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DB2557-D233-869E-FD0A-D7EAE7C7378B}"/>
              </a:ext>
            </a:extLst>
          </p:cNvPr>
          <p:cNvGrpSpPr/>
          <p:nvPr/>
        </p:nvGrpSpPr>
        <p:grpSpPr>
          <a:xfrm>
            <a:off x="4280195" y="3637482"/>
            <a:ext cx="1387360" cy="646331"/>
            <a:chOff x="6494899" y="3502144"/>
            <a:chExt cx="1387360" cy="646331"/>
          </a:xfrm>
        </p:grpSpPr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688EB226-FEF2-F9AA-E496-121FB00F21AB}"/>
                </a:ext>
              </a:extLst>
            </p:cNvPr>
            <p:cNvSpPr txBox="1"/>
            <p:nvPr/>
          </p:nvSpPr>
          <p:spPr>
            <a:xfrm>
              <a:off x="6494899" y="3502144"/>
              <a:ext cx="727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i="1" dirty="0">
                  <a:solidFill>
                    <a:srgbClr val="34477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03</a:t>
              </a:r>
              <a:endParaRPr lang="zh-CN" altLang="en-US" sz="3600" i="1" dirty="0">
                <a:solidFill>
                  <a:srgbClr val="34477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6882057-7292-9961-17C1-CA19539F7BC9}"/>
                </a:ext>
              </a:extLst>
            </p:cNvPr>
            <p:cNvGrpSpPr/>
            <p:nvPr/>
          </p:nvGrpSpPr>
          <p:grpSpPr>
            <a:xfrm>
              <a:off x="7326674" y="3575288"/>
              <a:ext cx="555585" cy="538113"/>
              <a:chOff x="7326674" y="3575288"/>
              <a:chExt cx="555585" cy="53811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C0BDFB2-39A6-D54D-8FFA-02E1DD7B94A1}"/>
                  </a:ext>
                </a:extLst>
              </p:cNvPr>
              <p:cNvSpPr/>
              <p:nvPr/>
            </p:nvSpPr>
            <p:spPr>
              <a:xfrm>
                <a:off x="7326674" y="3575288"/>
                <a:ext cx="555585" cy="538113"/>
              </a:xfrm>
              <a:prstGeom prst="rect">
                <a:avLst/>
              </a:prstGeom>
              <a:solidFill>
                <a:srgbClr val="3447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7B17EFC-D91E-1353-FE3C-323CF55ADBBE}"/>
                  </a:ext>
                </a:extLst>
              </p:cNvPr>
              <p:cNvGrpSpPr/>
              <p:nvPr/>
            </p:nvGrpSpPr>
            <p:grpSpPr>
              <a:xfrm>
                <a:off x="7340604" y="3603169"/>
                <a:ext cx="541655" cy="429895"/>
                <a:chOff x="7271" y="5029"/>
                <a:chExt cx="853" cy="677"/>
              </a:xfrm>
            </p:grpSpPr>
            <p:sp>
              <p:nvSpPr>
                <p:cNvPr id="15" name="Freeform 132">
                  <a:extLst>
                    <a:ext uri="{FF2B5EF4-FFF2-40B4-BE49-F238E27FC236}">
                      <a16:creationId xmlns:a16="http://schemas.microsoft.com/office/drawing/2014/main" id="{3FAC1A4A-FE83-1631-C34D-5ED43AEC6443}"/>
                    </a:ext>
                  </a:extLst>
                </p:cNvPr>
                <p:cNvSpPr/>
                <p:nvPr/>
              </p:nvSpPr>
              <p:spPr bwMode="auto">
                <a:xfrm>
                  <a:off x="7894" y="5142"/>
                  <a:ext cx="230" cy="230"/>
                </a:xfrm>
                <a:custGeom>
                  <a:avLst/>
                  <a:gdLst>
                    <a:gd name="T0" fmla="*/ 104 w 116"/>
                    <a:gd name="T1" fmla="*/ 104 h 116"/>
                    <a:gd name="T2" fmla="*/ 66 w 116"/>
                    <a:gd name="T3" fmla="*/ 92 h 116"/>
                    <a:gd name="T4" fmla="*/ 33 w 116"/>
                    <a:gd name="T5" fmla="*/ 116 h 116"/>
                    <a:gd name="T6" fmla="*/ 33 w 116"/>
                    <a:gd name="T7" fmla="*/ 76 h 116"/>
                    <a:gd name="T8" fmla="*/ 0 w 116"/>
                    <a:gd name="T9" fmla="*/ 52 h 116"/>
                    <a:gd name="T10" fmla="*/ 38 w 116"/>
                    <a:gd name="T11" fmla="*/ 40 h 116"/>
                    <a:gd name="T12" fmla="*/ 50 w 116"/>
                    <a:gd name="T13" fmla="*/ 0 h 116"/>
                    <a:gd name="T14" fmla="*/ 73 w 116"/>
                    <a:gd name="T15" fmla="*/ 33 h 116"/>
                    <a:gd name="T16" fmla="*/ 116 w 116"/>
                    <a:gd name="T17" fmla="*/ 33 h 116"/>
                    <a:gd name="T18" fmla="*/ 92 w 116"/>
                    <a:gd name="T19" fmla="*/ 66 h 116"/>
                    <a:gd name="T20" fmla="*/ 104 w 116"/>
                    <a:gd name="T21" fmla="*/ 104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6" h="116">
                      <a:moveTo>
                        <a:pt x="104" y="104"/>
                      </a:moveTo>
                      <a:lnTo>
                        <a:pt x="66" y="92"/>
                      </a:lnTo>
                      <a:lnTo>
                        <a:pt x="33" y="116"/>
                      </a:lnTo>
                      <a:lnTo>
                        <a:pt x="33" y="76"/>
                      </a:lnTo>
                      <a:lnTo>
                        <a:pt x="0" y="52"/>
                      </a:lnTo>
                      <a:lnTo>
                        <a:pt x="38" y="40"/>
                      </a:lnTo>
                      <a:lnTo>
                        <a:pt x="50" y="0"/>
                      </a:lnTo>
                      <a:lnTo>
                        <a:pt x="73" y="33"/>
                      </a:lnTo>
                      <a:lnTo>
                        <a:pt x="116" y="33"/>
                      </a:lnTo>
                      <a:lnTo>
                        <a:pt x="92" y="66"/>
                      </a:lnTo>
                      <a:lnTo>
                        <a:pt x="104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6" name="Freeform 133">
                  <a:extLst>
                    <a:ext uri="{FF2B5EF4-FFF2-40B4-BE49-F238E27FC236}">
                      <a16:creationId xmlns:a16="http://schemas.microsoft.com/office/drawing/2014/main" id="{E3691F38-1F35-16B1-9CE3-020C175F1696}"/>
                    </a:ext>
                  </a:extLst>
                </p:cNvPr>
                <p:cNvSpPr/>
                <p:nvPr/>
              </p:nvSpPr>
              <p:spPr bwMode="auto">
                <a:xfrm>
                  <a:off x="7515" y="5080"/>
                  <a:ext cx="127" cy="133"/>
                </a:xfrm>
                <a:custGeom>
                  <a:avLst/>
                  <a:gdLst>
                    <a:gd name="T0" fmla="*/ 38 w 64"/>
                    <a:gd name="T1" fmla="*/ 67 h 67"/>
                    <a:gd name="T2" fmla="*/ 23 w 64"/>
                    <a:gd name="T3" fmla="*/ 50 h 67"/>
                    <a:gd name="T4" fmla="*/ 0 w 64"/>
                    <a:gd name="T5" fmla="*/ 52 h 67"/>
                    <a:gd name="T6" fmla="*/ 12 w 64"/>
                    <a:gd name="T7" fmla="*/ 33 h 67"/>
                    <a:gd name="T8" fmla="*/ 0 w 64"/>
                    <a:gd name="T9" fmla="*/ 12 h 67"/>
                    <a:gd name="T10" fmla="*/ 23 w 64"/>
                    <a:gd name="T11" fmla="*/ 17 h 67"/>
                    <a:gd name="T12" fmla="*/ 40 w 64"/>
                    <a:gd name="T13" fmla="*/ 0 h 67"/>
                    <a:gd name="T14" fmla="*/ 42 w 64"/>
                    <a:gd name="T15" fmla="*/ 24 h 67"/>
                    <a:gd name="T16" fmla="*/ 64 w 64"/>
                    <a:gd name="T17" fmla="*/ 33 h 67"/>
                    <a:gd name="T18" fmla="*/ 42 w 64"/>
                    <a:gd name="T19" fmla="*/ 43 h 67"/>
                    <a:gd name="T20" fmla="*/ 38 w 64"/>
                    <a:gd name="T2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67">
                      <a:moveTo>
                        <a:pt x="38" y="67"/>
                      </a:moveTo>
                      <a:lnTo>
                        <a:pt x="23" y="50"/>
                      </a:lnTo>
                      <a:lnTo>
                        <a:pt x="0" y="52"/>
                      </a:lnTo>
                      <a:lnTo>
                        <a:pt x="12" y="33"/>
                      </a:lnTo>
                      <a:lnTo>
                        <a:pt x="0" y="12"/>
                      </a:lnTo>
                      <a:lnTo>
                        <a:pt x="23" y="17"/>
                      </a:lnTo>
                      <a:lnTo>
                        <a:pt x="40" y="0"/>
                      </a:lnTo>
                      <a:lnTo>
                        <a:pt x="42" y="24"/>
                      </a:lnTo>
                      <a:lnTo>
                        <a:pt x="64" y="33"/>
                      </a:lnTo>
                      <a:lnTo>
                        <a:pt x="42" y="43"/>
                      </a:lnTo>
                      <a:lnTo>
                        <a:pt x="38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" name="Freeform 134">
                  <a:extLst>
                    <a:ext uri="{FF2B5EF4-FFF2-40B4-BE49-F238E27FC236}">
                      <a16:creationId xmlns:a16="http://schemas.microsoft.com/office/drawing/2014/main" id="{8B8B26A7-2EAE-624C-EA9B-79D43DEA0881}"/>
                    </a:ext>
                  </a:extLst>
                </p:cNvPr>
                <p:cNvSpPr/>
                <p:nvPr/>
              </p:nvSpPr>
              <p:spPr bwMode="auto">
                <a:xfrm>
                  <a:off x="7360" y="5217"/>
                  <a:ext cx="75" cy="79"/>
                </a:xfrm>
                <a:custGeom>
                  <a:avLst/>
                  <a:gdLst>
                    <a:gd name="T0" fmla="*/ 23 w 38"/>
                    <a:gd name="T1" fmla="*/ 40 h 40"/>
                    <a:gd name="T2" fmla="*/ 14 w 38"/>
                    <a:gd name="T3" fmla="*/ 28 h 40"/>
                    <a:gd name="T4" fmla="*/ 0 w 38"/>
                    <a:gd name="T5" fmla="*/ 31 h 40"/>
                    <a:gd name="T6" fmla="*/ 7 w 38"/>
                    <a:gd name="T7" fmla="*/ 19 h 40"/>
                    <a:gd name="T8" fmla="*/ 0 w 38"/>
                    <a:gd name="T9" fmla="*/ 7 h 40"/>
                    <a:gd name="T10" fmla="*/ 14 w 38"/>
                    <a:gd name="T11" fmla="*/ 9 h 40"/>
                    <a:gd name="T12" fmla="*/ 23 w 38"/>
                    <a:gd name="T13" fmla="*/ 0 h 40"/>
                    <a:gd name="T14" fmla="*/ 26 w 38"/>
                    <a:gd name="T15" fmla="*/ 14 h 40"/>
                    <a:gd name="T16" fmla="*/ 38 w 38"/>
                    <a:gd name="T17" fmla="*/ 19 h 40"/>
                    <a:gd name="T18" fmla="*/ 26 w 38"/>
                    <a:gd name="T19" fmla="*/ 26 h 40"/>
                    <a:gd name="T20" fmla="*/ 23 w 38"/>
                    <a:gd name="T21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40">
                      <a:moveTo>
                        <a:pt x="23" y="40"/>
                      </a:moveTo>
                      <a:lnTo>
                        <a:pt x="14" y="28"/>
                      </a:lnTo>
                      <a:lnTo>
                        <a:pt x="0" y="31"/>
                      </a:lnTo>
                      <a:lnTo>
                        <a:pt x="7" y="19"/>
                      </a:lnTo>
                      <a:lnTo>
                        <a:pt x="0" y="7"/>
                      </a:lnTo>
                      <a:lnTo>
                        <a:pt x="14" y="9"/>
                      </a:lnTo>
                      <a:lnTo>
                        <a:pt x="23" y="0"/>
                      </a:lnTo>
                      <a:lnTo>
                        <a:pt x="26" y="14"/>
                      </a:lnTo>
                      <a:lnTo>
                        <a:pt x="38" y="19"/>
                      </a:lnTo>
                      <a:lnTo>
                        <a:pt x="26" y="26"/>
                      </a:lnTo>
                      <a:lnTo>
                        <a:pt x="23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" name="Freeform 135">
                  <a:extLst>
                    <a:ext uri="{FF2B5EF4-FFF2-40B4-BE49-F238E27FC236}">
                      <a16:creationId xmlns:a16="http://schemas.microsoft.com/office/drawing/2014/main" id="{785C37EB-A9BE-DE8D-8E8C-FBA54E1E840F}"/>
                    </a:ext>
                  </a:extLst>
                </p:cNvPr>
                <p:cNvSpPr/>
                <p:nvPr/>
              </p:nvSpPr>
              <p:spPr bwMode="auto">
                <a:xfrm>
                  <a:off x="7880" y="5059"/>
                  <a:ext cx="89" cy="83"/>
                </a:xfrm>
                <a:custGeom>
                  <a:avLst/>
                  <a:gdLst>
                    <a:gd name="T0" fmla="*/ 36 w 45"/>
                    <a:gd name="T1" fmla="*/ 42 h 42"/>
                    <a:gd name="T2" fmla="*/ 21 w 45"/>
                    <a:gd name="T3" fmla="*/ 35 h 42"/>
                    <a:gd name="T4" fmla="*/ 10 w 45"/>
                    <a:gd name="T5" fmla="*/ 42 h 42"/>
                    <a:gd name="T6" fmla="*/ 12 w 45"/>
                    <a:gd name="T7" fmla="*/ 26 h 42"/>
                    <a:gd name="T8" fmla="*/ 0 w 45"/>
                    <a:gd name="T9" fmla="*/ 16 h 42"/>
                    <a:gd name="T10" fmla="*/ 14 w 45"/>
                    <a:gd name="T11" fmla="*/ 14 h 42"/>
                    <a:gd name="T12" fmla="*/ 21 w 45"/>
                    <a:gd name="T13" fmla="*/ 0 h 42"/>
                    <a:gd name="T14" fmla="*/ 28 w 45"/>
                    <a:gd name="T15" fmla="*/ 14 h 42"/>
                    <a:gd name="T16" fmla="*/ 45 w 45"/>
                    <a:gd name="T17" fmla="*/ 14 h 42"/>
                    <a:gd name="T18" fmla="*/ 33 w 45"/>
                    <a:gd name="T19" fmla="*/ 26 h 42"/>
                    <a:gd name="T20" fmla="*/ 36 w 45"/>
                    <a:gd name="T2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2">
                      <a:moveTo>
                        <a:pt x="36" y="42"/>
                      </a:moveTo>
                      <a:lnTo>
                        <a:pt x="21" y="35"/>
                      </a:lnTo>
                      <a:lnTo>
                        <a:pt x="10" y="42"/>
                      </a:lnTo>
                      <a:lnTo>
                        <a:pt x="12" y="26"/>
                      </a:lnTo>
                      <a:lnTo>
                        <a:pt x="0" y="16"/>
                      </a:lnTo>
                      <a:lnTo>
                        <a:pt x="14" y="14"/>
                      </a:lnTo>
                      <a:lnTo>
                        <a:pt x="21" y="0"/>
                      </a:lnTo>
                      <a:lnTo>
                        <a:pt x="28" y="14"/>
                      </a:lnTo>
                      <a:lnTo>
                        <a:pt x="45" y="14"/>
                      </a:lnTo>
                      <a:lnTo>
                        <a:pt x="33" y="26"/>
                      </a:lnTo>
                      <a:lnTo>
                        <a:pt x="36" y="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" name="Freeform 136">
                  <a:extLst>
                    <a:ext uri="{FF2B5EF4-FFF2-40B4-BE49-F238E27FC236}">
                      <a16:creationId xmlns:a16="http://schemas.microsoft.com/office/drawing/2014/main" id="{56BC1655-3EB7-EBA6-6855-2E8720131DE9}"/>
                    </a:ext>
                  </a:extLst>
                </p:cNvPr>
                <p:cNvSpPr/>
                <p:nvPr/>
              </p:nvSpPr>
              <p:spPr bwMode="auto">
                <a:xfrm>
                  <a:off x="7271" y="5265"/>
                  <a:ext cx="689" cy="441"/>
                </a:xfrm>
                <a:custGeom>
                  <a:avLst/>
                  <a:gdLst>
                    <a:gd name="T0" fmla="*/ 69 w 147"/>
                    <a:gd name="T1" fmla="*/ 0 h 94"/>
                    <a:gd name="T2" fmla="*/ 107 w 147"/>
                    <a:gd name="T3" fmla="*/ 35 h 94"/>
                    <a:gd name="T4" fmla="*/ 117 w 147"/>
                    <a:gd name="T5" fmla="*/ 34 h 94"/>
                    <a:gd name="T6" fmla="*/ 147 w 147"/>
                    <a:gd name="T7" fmla="*/ 64 h 94"/>
                    <a:gd name="T8" fmla="*/ 137 w 147"/>
                    <a:gd name="T9" fmla="*/ 86 h 94"/>
                    <a:gd name="T10" fmla="*/ 119 w 147"/>
                    <a:gd name="T11" fmla="*/ 94 h 94"/>
                    <a:gd name="T12" fmla="*/ 24 w 147"/>
                    <a:gd name="T13" fmla="*/ 94 h 94"/>
                    <a:gd name="T14" fmla="*/ 0 w 147"/>
                    <a:gd name="T15" fmla="*/ 70 h 94"/>
                    <a:gd name="T16" fmla="*/ 24 w 147"/>
                    <a:gd name="T17" fmla="*/ 47 h 94"/>
                    <a:gd name="T18" fmla="*/ 31 w 147"/>
                    <a:gd name="T19" fmla="*/ 47 h 94"/>
                    <a:gd name="T20" fmla="*/ 30 w 147"/>
                    <a:gd name="T21" fmla="*/ 39 h 94"/>
                    <a:gd name="T22" fmla="*/ 69 w 147"/>
                    <a:gd name="T2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7" h="94">
                      <a:moveTo>
                        <a:pt x="69" y="0"/>
                      </a:moveTo>
                      <a:cubicBezTo>
                        <a:pt x="89" y="0"/>
                        <a:pt x="105" y="16"/>
                        <a:pt x="107" y="35"/>
                      </a:cubicBezTo>
                      <a:cubicBezTo>
                        <a:pt x="110" y="34"/>
                        <a:pt x="113" y="34"/>
                        <a:pt x="117" y="34"/>
                      </a:cubicBezTo>
                      <a:cubicBezTo>
                        <a:pt x="133" y="34"/>
                        <a:pt x="147" y="47"/>
                        <a:pt x="147" y="64"/>
                      </a:cubicBezTo>
                      <a:cubicBezTo>
                        <a:pt x="147" y="73"/>
                        <a:pt x="143" y="81"/>
                        <a:pt x="137" y="86"/>
                      </a:cubicBezTo>
                      <a:cubicBezTo>
                        <a:pt x="133" y="91"/>
                        <a:pt x="126" y="94"/>
                        <a:pt x="119" y="94"/>
                      </a:cubicBezTo>
                      <a:cubicBezTo>
                        <a:pt x="24" y="94"/>
                        <a:pt x="24" y="94"/>
                        <a:pt x="24" y="94"/>
                      </a:cubicBezTo>
                      <a:cubicBezTo>
                        <a:pt x="11" y="94"/>
                        <a:pt x="0" y="84"/>
                        <a:pt x="0" y="70"/>
                      </a:cubicBezTo>
                      <a:cubicBezTo>
                        <a:pt x="0" y="57"/>
                        <a:pt x="11" y="47"/>
                        <a:pt x="24" y="47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0" y="44"/>
                        <a:pt x="30" y="42"/>
                        <a:pt x="30" y="39"/>
                      </a:cubicBezTo>
                      <a:cubicBezTo>
                        <a:pt x="30" y="18"/>
                        <a:pt x="47" y="0"/>
                        <a:pt x="69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 137">
                  <a:extLst>
                    <a:ext uri="{FF2B5EF4-FFF2-40B4-BE49-F238E27FC236}">
                      <a16:creationId xmlns:a16="http://schemas.microsoft.com/office/drawing/2014/main" id="{848CC757-112F-6894-B977-26AC61A6A0C7}"/>
                    </a:ext>
                  </a:extLst>
                </p:cNvPr>
                <p:cNvSpPr/>
                <p:nvPr/>
              </p:nvSpPr>
              <p:spPr bwMode="auto">
                <a:xfrm>
                  <a:off x="7664" y="5029"/>
                  <a:ext cx="447" cy="494"/>
                </a:xfrm>
                <a:custGeom>
                  <a:avLst/>
                  <a:gdLst>
                    <a:gd name="T0" fmla="*/ 85 w 95"/>
                    <a:gd name="T1" fmla="*/ 87 h 105"/>
                    <a:gd name="T2" fmla="*/ 32 w 95"/>
                    <a:gd name="T3" fmla="*/ 34 h 105"/>
                    <a:gd name="T4" fmla="*/ 43 w 95"/>
                    <a:gd name="T5" fmla="*/ 0 h 105"/>
                    <a:gd name="T6" fmla="*/ 0 w 95"/>
                    <a:gd name="T7" fmla="*/ 47 h 105"/>
                    <a:gd name="T8" fmla="*/ 28 w 95"/>
                    <a:gd name="T9" fmla="*/ 78 h 105"/>
                    <a:gd name="T10" fmla="*/ 33 w 95"/>
                    <a:gd name="T11" fmla="*/ 78 h 105"/>
                    <a:gd name="T12" fmla="*/ 68 w 95"/>
                    <a:gd name="T13" fmla="*/ 105 h 105"/>
                    <a:gd name="T14" fmla="*/ 95 w 95"/>
                    <a:gd name="T15" fmla="*/ 86 h 105"/>
                    <a:gd name="T16" fmla="*/ 85 w 95"/>
                    <a:gd name="T17" fmla="*/ 87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5" h="105">
                      <a:moveTo>
                        <a:pt x="85" y="87"/>
                      </a:moveTo>
                      <a:cubicBezTo>
                        <a:pt x="56" y="87"/>
                        <a:pt x="32" y="63"/>
                        <a:pt x="32" y="34"/>
                      </a:cubicBezTo>
                      <a:cubicBezTo>
                        <a:pt x="32" y="21"/>
                        <a:pt x="36" y="10"/>
                        <a:pt x="43" y="0"/>
                      </a:cubicBezTo>
                      <a:cubicBezTo>
                        <a:pt x="20" y="5"/>
                        <a:pt x="3" y="24"/>
                        <a:pt x="0" y="47"/>
                      </a:cubicBezTo>
                      <a:cubicBezTo>
                        <a:pt x="14" y="52"/>
                        <a:pt x="24" y="63"/>
                        <a:pt x="28" y="78"/>
                      </a:cubicBezTo>
                      <a:cubicBezTo>
                        <a:pt x="30" y="78"/>
                        <a:pt x="31" y="78"/>
                        <a:pt x="33" y="78"/>
                      </a:cubicBezTo>
                      <a:cubicBezTo>
                        <a:pt x="49" y="78"/>
                        <a:pt x="64" y="89"/>
                        <a:pt x="68" y="105"/>
                      </a:cubicBezTo>
                      <a:cubicBezTo>
                        <a:pt x="79" y="102"/>
                        <a:pt x="88" y="95"/>
                        <a:pt x="95" y="86"/>
                      </a:cubicBezTo>
                      <a:cubicBezTo>
                        <a:pt x="92" y="87"/>
                        <a:pt x="89" y="87"/>
                        <a:pt x="85" y="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  <p:sp>
        <p:nvSpPr>
          <p:cNvPr id="24" name="文本框 10">
            <a:extLst>
              <a:ext uri="{FF2B5EF4-FFF2-40B4-BE49-F238E27FC236}">
                <a16:creationId xmlns:a16="http://schemas.microsoft.com/office/drawing/2014/main" id="{9FDE9390-C018-4B3A-C142-10D383F551F6}"/>
              </a:ext>
            </a:extLst>
          </p:cNvPr>
          <p:cNvSpPr txBox="1"/>
          <p:nvPr/>
        </p:nvSpPr>
        <p:spPr>
          <a:xfrm>
            <a:off x="8418999" y="4083120"/>
            <a:ext cx="3168841" cy="88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星空在前，路在脚下</a:t>
            </a:r>
            <a:endParaRPr lang="en-US" altLang="zh-CN" sz="1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满怀希望就会所向披靡</a:t>
            </a:r>
            <a:endParaRPr lang="en-US" altLang="zh-CN" sz="1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你所热爱的，就是你的生活</a:t>
            </a:r>
          </a:p>
        </p:txBody>
      </p:sp>
    </p:spTree>
    <p:extLst>
      <p:ext uri="{BB962C8B-B14F-4D97-AF65-F5344CB8AC3E}">
        <p14:creationId xmlns:p14="http://schemas.microsoft.com/office/powerpoint/2010/main" val="71130840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2"/>
          <p:cNvSpPr/>
          <p:nvPr/>
        </p:nvSpPr>
        <p:spPr>
          <a:xfrm>
            <a:off x="0" y="4318872"/>
            <a:ext cx="12192000" cy="1886674"/>
          </a:xfrm>
          <a:custGeom>
            <a:avLst/>
            <a:gdLst>
              <a:gd name="connsiteX0" fmla="*/ 0 w 12192000"/>
              <a:gd name="connsiteY0" fmla="*/ 0 h 1886674"/>
              <a:gd name="connsiteX1" fmla="*/ 12192000 w 12192000"/>
              <a:gd name="connsiteY1" fmla="*/ 0 h 1886674"/>
              <a:gd name="connsiteX2" fmla="*/ 12192000 w 12192000"/>
              <a:gd name="connsiteY2" fmla="*/ 1886674 h 1886674"/>
              <a:gd name="connsiteX3" fmla="*/ 0 w 12192000"/>
              <a:gd name="connsiteY3" fmla="*/ 1886674 h 1886674"/>
              <a:gd name="connsiteX4" fmla="*/ 0 w 12192000"/>
              <a:gd name="connsiteY4" fmla="*/ 0 h 1886674"/>
              <a:gd name="connsiteX0-1" fmla="*/ 0 w 12192000"/>
              <a:gd name="connsiteY0-2" fmla="*/ 0 h 1886674"/>
              <a:gd name="connsiteX1-3" fmla="*/ 12192000 w 12192000"/>
              <a:gd name="connsiteY1-4" fmla="*/ 0 h 1886674"/>
              <a:gd name="connsiteX2-5" fmla="*/ 12192000 w 12192000"/>
              <a:gd name="connsiteY2-6" fmla="*/ 1886674 h 1886674"/>
              <a:gd name="connsiteX3-7" fmla="*/ 0 w 12192000"/>
              <a:gd name="connsiteY3-8" fmla="*/ 1886674 h 1886674"/>
              <a:gd name="connsiteX4-9" fmla="*/ 0 w 12192000"/>
              <a:gd name="connsiteY4-10" fmla="*/ 0 h 1886674"/>
              <a:gd name="connsiteX0-11" fmla="*/ 0 w 12192000"/>
              <a:gd name="connsiteY0-12" fmla="*/ 0 h 1886674"/>
              <a:gd name="connsiteX1-13" fmla="*/ 12192000 w 12192000"/>
              <a:gd name="connsiteY1-14" fmla="*/ 0 h 1886674"/>
              <a:gd name="connsiteX2-15" fmla="*/ 12192000 w 12192000"/>
              <a:gd name="connsiteY2-16" fmla="*/ 1886674 h 1886674"/>
              <a:gd name="connsiteX3-17" fmla="*/ 0 w 12192000"/>
              <a:gd name="connsiteY3-18" fmla="*/ 1886674 h 1886674"/>
              <a:gd name="connsiteX4-19" fmla="*/ 0 w 12192000"/>
              <a:gd name="connsiteY4-20" fmla="*/ 0 h 1886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886674">
                <a:moveTo>
                  <a:pt x="0" y="0"/>
                </a:moveTo>
                <a:cubicBezTo>
                  <a:pt x="3913529" y="544010"/>
                  <a:pt x="8128000" y="0"/>
                  <a:pt x="12192000" y="0"/>
                </a:cubicBezTo>
                <a:lnTo>
                  <a:pt x="12192000" y="1886674"/>
                </a:lnTo>
                <a:cubicBezTo>
                  <a:pt x="8162724" y="1215342"/>
                  <a:pt x="4064000" y="1886674"/>
                  <a:pt x="0" y="1886674"/>
                </a:cubicBezTo>
                <a:lnTo>
                  <a:pt x="0" y="0"/>
                </a:lnTo>
                <a:close/>
              </a:path>
            </a:pathLst>
          </a:custGeom>
          <a:solidFill>
            <a:srgbClr val="344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207092"/>
            <a:ext cx="12192000" cy="1886674"/>
          </a:xfrm>
          <a:custGeom>
            <a:avLst/>
            <a:gdLst>
              <a:gd name="connsiteX0" fmla="*/ 0 w 12192000"/>
              <a:gd name="connsiteY0" fmla="*/ 0 h 1886674"/>
              <a:gd name="connsiteX1" fmla="*/ 12192000 w 12192000"/>
              <a:gd name="connsiteY1" fmla="*/ 0 h 1886674"/>
              <a:gd name="connsiteX2" fmla="*/ 12192000 w 12192000"/>
              <a:gd name="connsiteY2" fmla="*/ 1886674 h 1886674"/>
              <a:gd name="connsiteX3" fmla="*/ 0 w 12192000"/>
              <a:gd name="connsiteY3" fmla="*/ 1886674 h 1886674"/>
              <a:gd name="connsiteX4" fmla="*/ 0 w 12192000"/>
              <a:gd name="connsiteY4" fmla="*/ 0 h 1886674"/>
              <a:gd name="connsiteX0-1" fmla="*/ 0 w 12192000"/>
              <a:gd name="connsiteY0-2" fmla="*/ 0 h 1886674"/>
              <a:gd name="connsiteX1-3" fmla="*/ 12192000 w 12192000"/>
              <a:gd name="connsiteY1-4" fmla="*/ 0 h 1886674"/>
              <a:gd name="connsiteX2-5" fmla="*/ 12192000 w 12192000"/>
              <a:gd name="connsiteY2-6" fmla="*/ 1886674 h 1886674"/>
              <a:gd name="connsiteX3-7" fmla="*/ 0 w 12192000"/>
              <a:gd name="connsiteY3-8" fmla="*/ 1886674 h 1886674"/>
              <a:gd name="connsiteX4-9" fmla="*/ 0 w 12192000"/>
              <a:gd name="connsiteY4-10" fmla="*/ 0 h 1886674"/>
              <a:gd name="connsiteX0-11" fmla="*/ 0 w 12192000"/>
              <a:gd name="connsiteY0-12" fmla="*/ 0 h 1886674"/>
              <a:gd name="connsiteX1-13" fmla="*/ 12192000 w 12192000"/>
              <a:gd name="connsiteY1-14" fmla="*/ 0 h 1886674"/>
              <a:gd name="connsiteX2-15" fmla="*/ 12192000 w 12192000"/>
              <a:gd name="connsiteY2-16" fmla="*/ 1886674 h 1886674"/>
              <a:gd name="connsiteX3-17" fmla="*/ 0 w 12192000"/>
              <a:gd name="connsiteY3-18" fmla="*/ 1886674 h 1886674"/>
              <a:gd name="connsiteX4-19" fmla="*/ 0 w 12192000"/>
              <a:gd name="connsiteY4-20" fmla="*/ 0 h 1886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886674">
                <a:moveTo>
                  <a:pt x="0" y="0"/>
                </a:moveTo>
                <a:cubicBezTo>
                  <a:pt x="3913529" y="544010"/>
                  <a:pt x="8128000" y="0"/>
                  <a:pt x="12192000" y="0"/>
                </a:cubicBezTo>
                <a:lnTo>
                  <a:pt x="12192000" y="1886674"/>
                </a:lnTo>
                <a:cubicBezTo>
                  <a:pt x="8162724" y="1215342"/>
                  <a:pt x="4064000" y="1886674"/>
                  <a:pt x="0" y="1886674"/>
                </a:cubicBezTo>
                <a:lnTo>
                  <a:pt x="0" y="0"/>
                </a:lnTo>
                <a:close/>
              </a:path>
            </a:pathLst>
          </a:cu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8" b="22736"/>
          <a:stretch>
            <a:fillRect/>
          </a:stretch>
        </p:blipFill>
        <p:spPr>
          <a:xfrm>
            <a:off x="3962881" y="3732718"/>
            <a:ext cx="3247663" cy="187509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23277" y="4776235"/>
            <a:ext cx="841375" cy="789311"/>
            <a:chOff x="9377363" y="5703888"/>
            <a:chExt cx="841375" cy="788988"/>
          </a:xfrm>
          <a:solidFill>
            <a:schemeClr val="bg1"/>
          </a:solidFill>
        </p:grpSpPr>
        <p:sp>
          <p:nvSpPr>
            <p:cNvPr id="13" name="Oval 351"/>
            <p:cNvSpPr>
              <a:spLocks noChangeArrowheads="1"/>
            </p:cNvSpPr>
            <p:nvPr/>
          </p:nvSpPr>
          <p:spPr bwMode="auto">
            <a:xfrm>
              <a:off x="9767888" y="5945188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Oval 352"/>
            <p:cNvSpPr>
              <a:spLocks noChangeArrowheads="1"/>
            </p:cNvSpPr>
            <p:nvPr/>
          </p:nvSpPr>
          <p:spPr bwMode="auto">
            <a:xfrm>
              <a:off x="9740901" y="5918201"/>
              <a:ext cx="117475" cy="1174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353"/>
            <p:cNvSpPr/>
            <p:nvPr/>
          </p:nvSpPr>
          <p:spPr bwMode="auto">
            <a:xfrm>
              <a:off x="9759951" y="6019801"/>
              <a:ext cx="79375" cy="406400"/>
            </a:xfrm>
            <a:custGeom>
              <a:avLst/>
              <a:gdLst>
                <a:gd name="T0" fmla="*/ 19 w 21"/>
                <a:gd name="T1" fmla="*/ 6 h 108"/>
                <a:gd name="T2" fmla="*/ 21 w 21"/>
                <a:gd name="T3" fmla="*/ 11 h 108"/>
                <a:gd name="T4" fmla="*/ 21 w 21"/>
                <a:gd name="T5" fmla="*/ 36 h 108"/>
                <a:gd name="T6" fmla="*/ 21 w 21"/>
                <a:gd name="T7" fmla="*/ 57 h 108"/>
                <a:gd name="T8" fmla="*/ 21 w 21"/>
                <a:gd name="T9" fmla="*/ 98 h 108"/>
                <a:gd name="T10" fmla="*/ 19 w 21"/>
                <a:gd name="T11" fmla="*/ 103 h 108"/>
                <a:gd name="T12" fmla="*/ 15 w 21"/>
                <a:gd name="T13" fmla="*/ 106 h 108"/>
                <a:gd name="T14" fmla="*/ 6 w 21"/>
                <a:gd name="T15" fmla="*/ 106 h 108"/>
                <a:gd name="T16" fmla="*/ 2 w 21"/>
                <a:gd name="T17" fmla="*/ 103 h 108"/>
                <a:gd name="T18" fmla="*/ 0 w 21"/>
                <a:gd name="T19" fmla="*/ 98 h 108"/>
                <a:gd name="T20" fmla="*/ 0 w 21"/>
                <a:gd name="T21" fmla="*/ 97 h 108"/>
                <a:gd name="T22" fmla="*/ 0 w 21"/>
                <a:gd name="T23" fmla="*/ 53 h 108"/>
                <a:gd name="T24" fmla="*/ 0 w 21"/>
                <a:gd name="T25" fmla="*/ 39 h 108"/>
                <a:gd name="T26" fmla="*/ 0 w 21"/>
                <a:gd name="T27" fmla="*/ 11 h 108"/>
                <a:gd name="T28" fmla="*/ 5 w 21"/>
                <a:gd name="T29" fmla="*/ 3 h 108"/>
                <a:gd name="T30" fmla="*/ 15 w 21"/>
                <a:gd name="T31" fmla="*/ 2 h 108"/>
                <a:gd name="T32" fmla="*/ 19 w 21"/>
                <a:gd name="T33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108">
                  <a:moveTo>
                    <a:pt x="19" y="6"/>
                  </a:moveTo>
                  <a:cubicBezTo>
                    <a:pt x="20" y="7"/>
                    <a:pt x="21" y="9"/>
                    <a:pt x="21" y="11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43"/>
                    <a:pt x="21" y="50"/>
                    <a:pt x="21" y="57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100"/>
                    <a:pt x="20" y="102"/>
                    <a:pt x="19" y="103"/>
                  </a:cubicBezTo>
                  <a:cubicBezTo>
                    <a:pt x="18" y="104"/>
                    <a:pt x="16" y="105"/>
                    <a:pt x="15" y="106"/>
                  </a:cubicBezTo>
                  <a:cubicBezTo>
                    <a:pt x="12" y="108"/>
                    <a:pt x="9" y="108"/>
                    <a:pt x="6" y="106"/>
                  </a:cubicBezTo>
                  <a:cubicBezTo>
                    <a:pt x="5" y="105"/>
                    <a:pt x="3" y="104"/>
                    <a:pt x="2" y="103"/>
                  </a:cubicBezTo>
                  <a:cubicBezTo>
                    <a:pt x="1" y="101"/>
                    <a:pt x="0" y="100"/>
                    <a:pt x="0" y="98"/>
                  </a:cubicBezTo>
                  <a:cubicBezTo>
                    <a:pt x="0" y="98"/>
                    <a:pt x="0" y="97"/>
                    <a:pt x="0" y="9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6"/>
                    <a:pt x="0" y="46"/>
                    <a:pt x="0" y="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7"/>
                    <a:pt x="3" y="5"/>
                    <a:pt x="5" y="3"/>
                  </a:cubicBezTo>
                  <a:cubicBezTo>
                    <a:pt x="8" y="0"/>
                    <a:pt x="12" y="0"/>
                    <a:pt x="15" y="2"/>
                  </a:cubicBezTo>
                  <a:cubicBezTo>
                    <a:pt x="16" y="3"/>
                    <a:pt x="18" y="5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54"/>
            <p:cNvSpPr>
              <a:spLocks noEditPoints="1"/>
            </p:cNvSpPr>
            <p:nvPr/>
          </p:nvSpPr>
          <p:spPr bwMode="auto">
            <a:xfrm>
              <a:off x="9377363" y="5821363"/>
              <a:ext cx="404813" cy="454025"/>
            </a:xfrm>
            <a:custGeom>
              <a:avLst/>
              <a:gdLst>
                <a:gd name="T0" fmla="*/ 98 w 108"/>
                <a:gd name="T1" fmla="*/ 99 h 121"/>
                <a:gd name="T2" fmla="*/ 99 w 108"/>
                <a:gd name="T3" fmla="*/ 68 h 121"/>
                <a:gd name="T4" fmla="*/ 39 w 108"/>
                <a:gd name="T5" fmla="*/ 19 h 121"/>
                <a:gd name="T6" fmla="*/ 13 w 108"/>
                <a:gd name="T7" fmla="*/ 12 h 121"/>
                <a:gd name="T8" fmla="*/ 11 w 108"/>
                <a:gd name="T9" fmla="*/ 22 h 121"/>
                <a:gd name="T10" fmla="*/ 28 w 108"/>
                <a:gd name="T11" fmla="*/ 89 h 121"/>
                <a:gd name="T12" fmla="*/ 47 w 108"/>
                <a:gd name="T13" fmla="*/ 111 h 121"/>
                <a:gd name="T14" fmla="*/ 98 w 108"/>
                <a:gd name="T15" fmla="*/ 99 h 121"/>
                <a:gd name="T16" fmla="*/ 108 w 108"/>
                <a:gd name="T17" fmla="*/ 67 h 121"/>
                <a:gd name="T18" fmla="*/ 108 w 108"/>
                <a:gd name="T19" fmla="*/ 101 h 121"/>
                <a:gd name="T20" fmla="*/ 103 w 108"/>
                <a:gd name="T21" fmla="*/ 107 h 121"/>
                <a:gd name="T22" fmla="*/ 46 w 108"/>
                <a:gd name="T23" fmla="*/ 120 h 121"/>
                <a:gd name="T24" fmla="*/ 19 w 108"/>
                <a:gd name="T25" fmla="*/ 93 h 121"/>
                <a:gd name="T26" fmla="*/ 1 w 108"/>
                <a:gd name="T27" fmla="*/ 23 h 121"/>
                <a:gd name="T28" fmla="*/ 10 w 108"/>
                <a:gd name="T29" fmla="*/ 4 h 121"/>
                <a:gd name="T30" fmla="*/ 43 w 108"/>
                <a:gd name="T31" fmla="*/ 11 h 121"/>
                <a:gd name="T32" fmla="*/ 107 w 108"/>
                <a:gd name="T33" fmla="*/ 63 h 121"/>
                <a:gd name="T34" fmla="*/ 108 w 108"/>
                <a:gd name="T35" fmla="*/ 6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21">
                  <a:moveTo>
                    <a:pt x="98" y="99"/>
                  </a:moveTo>
                  <a:cubicBezTo>
                    <a:pt x="99" y="68"/>
                    <a:pt x="99" y="68"/>
                    <a:pt x="99" y="68"/>
                  </a:cubicBezTo>
                  <a:cubicBezTo>
                    <a:pt x="84" y="49"/>
                    <a:pt x="61" y="30"/>
                    <a:pt x="39" y="19"/>
                  </a:cubicBezTo>
                  <a:cubicBezTo>
                    <a:pt x="34" y="16"/>
                    <a:pt x="19" y="10"/>
                    <a:pt x="13" y="12"/>
                  </a:cubicBezTo>
                  <a:cubicBezTo>
                    <a:pt x="10" y="14"/>
                    <a:pt x="10" y="19"/>
                    <a:pt x="11" y="22"/>
                  </a:cubicBezTo>
                  <a:cubicBezTo>
                    <a:pt x="12" y="31"/>
                    <a:pt x="17" y="65"/>
                    <a:pt x="28" y="89"/>
                  </a:cubicBezTo>
                  <a:cubicBezTo>
                    <a:pt x="33" y="102"/>
                    <a:pt x="40" y="111"/>
                    <a:pt x="47" y="111"/>
                  </a:cubicBezTo>
                  <a:cubicBezTo>
                    <a:pt x="61" y="111"/>
                    <a:pt x="85" y="105"/>
                    <a:pt x="98" y="99"/>
                  </a:cubicBezTo>
                  <a:close/>
                  <a:moveTo>
                    <a:pt x="108" y="67"/>
                  </a:moveTo>
                  <a:cubicBezTo>
                    <a:pt x="108" y="101"/>
                    <a:pt x="108" y="101"/>
                    <a:pt x="108" y="101"/>
                  </a:cubicBezTo>
                  <a:cubicBezTo>
                    <a:pt x="108" y="104"/>
                    <a:pt x="106" y="106"/>
                    <a:pt x="103" y="107"/>
                  </a:cubicBezTo>
                  <a:cubicBezTo>
                    <a:pt x="88" y="114"/>
                    <a:pt x="63" y="121"/>
                    <a:pt x="46" y="120"/>
                  </a:cubicBezTo>
                  <a:cubicBezTo>
                    <a:pt x="35" y="120"/>
                    <a:pt x="26" y="108"/>
                    <a:pt x="19" y="93"/>
                  </a:cubicBezTo>
                  <a:cubicBezTo>
                    <a:pt x="8" y="68"/>
                    <a:pt x="2" y="32"/>
                    <a:pt x="1" y="23"/>
                  </a:cubicBezTo>
                  <a:cubicBezTo>
                    <a:pt x="0" y="15"/>
                    <a:pt x="2" y="7"/>
                    <a:pt x="10" y="4"/>
                  </a:cubicBezTo>
                  <a:cubicBezTo>
                    <a:pt x="19" y="0"/>
                    <a:pt x="35" y="6"/>
                    <a:pt x="43" y="11"/>
                  </a:cubicBezTo>
                  <a:cubicBezTo>
                    <a:pt x="66" y="22"/>
                    <a:pt x="91" y="43"/>
                    <a:pt x="107" y="63"/>
                  </a:cubicBezTo>
                  <a:cubicBezTo>
                    <a:pt x="108" y="65"/>
                    <a:pt x="108" y="66"/>
                    <a:pt x="108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55"/>
            <p:cNvSpPr/>
            <p:nvPr/>
          </p:nvSpPr>
          <p:spPr bwMode="auto">
            <a:xfrm>
              <a:off x="9478963" y="5989638"/>
              <a:ext cx="300038" cy="192088"/>
            </a:xfrm>
            <a:custGeom>
              <a:avLst/>
              <a:gdLst>
                <a:gd name="T0" fmla="*/ 22 w 80"/>
                <a:gd name="T1" fmla="*/ 28 h 51"/>
                <a:gd name="T2" fmla="*/ 25 w 80"/>
                <a:gd name="T3" fmla="*/ 34 h 51"/>
                <a:gd name="T4" fmla="*/ 31 w 80"/>
                <a:gd name="T5" fmla="*/ 30 h 51"/>
                <a:gd name="T6" fmla="*/ 33 w 80"/>
                <a:gd name="T7" fmla="*/ 28 h 51"/>
                <a:gd name="T8" fmla="*/ 34 w 80"/>
                <a:gd name="T9" fmla="*/ 28 h 51"/>
                <a:gd name="T10" fmla="*/ 35 w 80"/>
                <a:gd name="T11" fmla="*/ 28 h 51"/>
                <a:gd name="T12" fmla="*/ 35 w 80"/>
                <a:gd name="T13" fmla="*/ 30 h 51"/>
                <a:gd name="T14" fmla="*/ 23 w 80"/>
                <a:gd name="T15" fmla="*/ 40 h 51"/>
                <a:gd name="T16" fmla="*/ 17 w 80"/>
                <a:gd name="T17" fmla="*/ 38 h 51"/>
                <a:gd name="T18" fmla="*/ 16 w 80"/>
                <a:gd name="T19" fmla="*/ 17 h 51"/>
                <a:gd name="T20" fmla="*/ 35 w 80"/>
                <a:gd name="T21" fmla="*/ 12 h 51"/>
                <a:gd name="T22" fmla="*/ 61 w 80"/>
                <a:gd name="T23" fmla="*/ 30 h 51"/>
                <a:gd name="T24" fmla="*/ 71 w 80"/>
                <a:gd name="T25" fmla="*/ 43 h 51"/>
                <a:gd name="T26" fmla="*/ 77 w 80"/>
                <a:gd name="T27" fmla="*/ 45 h 51"/>
                <a:gd name="T28" fmla="*/ 79 w 80"/>
                <a:gd name="T29" fmla="*/ 38 h 51"/>
                <a:gd name="T30" fmla="*/ 68 w 80"/>
                <a:gd name="T31" fmla="*/ 24 h 51"/>
                <a:gd name="T32" fmla="*/ 37 w 80"/>
                <a:gd name="T33" fmla="*/ 3 h 51"/>
                <a:gd name="T34" fmla="*/ 9 w 80"/>
                <a:gd name="T35" fmla="*/ 11 h 51"/>
                <a:gd name="T36" fmla="*/ 12 w 80"/>
                <a:gd name="T37" fmla="*/ 45 h 51"/>
                <a:gd name="T38" fmla="*/ 21 w 80"/>
                <a:gd name="T39" fmla="*/ 49 h 51"/>
                <a:gd name="T40" fmla="*/ 45 w 80"/>
                <a:gd name="T41" fmla="*/ 31 h 51"/>
                <a:gd name="T42" fmla="*/ 40 w 80"/>
                <a:gd name="T43" fmla="*/ 20 h 51"/>
                <a:gd name="T44" fmla="*/ 35 w 80"/>
                <a:gd name="T45" fmla="*/ 18 h 51"/>
                <a:gd name="T46" fmla="*/ 30 w 80"/>
                <a:gd name="T47" fmla="*/ 19 h 51"/>
                <a:gd name="T48" fmla="*/ 22 w 80"/>
                <a:gd name="T49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51">
                  <a:moveTo>
                    <a:pt x="22" y="28"/>
                  </a:moveTo>
                  <a:cubicBezTo>
                    <a:pt x="21" y="30"/>
                    <a:pt x="23" y="33"/>
                    <a:pt x="25" y="34"/>
                  </a:cubicBezTo>
                  <a:cubicBezTo>
                    <a:pt x="28" y="34"/>
                    <a:pt x="30" y="33"/>
                    <a:pt x="31" y="30"/>
                  </a:cubicBezTo>
                  <a:cubicBezTo>
                    <a:pt x="31" y="29"/>
                    <a:pt x="32" y="28"/>
                    <a:pt x="33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4" y="28"/>
                    <a:pt x="35" y="28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35" y="38"/>
                    <a:pt x="29" y="41"/>
                    <a:pt x="23" y="40"/>
                  </a:cubicBezTo>
                  <a:cubicBezTo>
                    <a:pt x="21" y="40"/>
                    <a:pt x="19" y="39"/>
                    <a:pt x="17" y="38"/>
                  </a:cubicBezTo>
                  <a:cubicBezTo>
                    <a:pt x="10" y="33"/>
                    <a:pt x="11" y="23"/>
                    <a:pt x="16" y="17"/>
                  </a:cubicBezTo>
                  <a:cubicBezTo>
                    <a:pt x="21" y="11"/>
                    <a:pt x="28" y="10"/>
                    <a:pt x="35" y="12"/>
                  </a:cubicBezTo>
                  <a:cubicBezTo>
                    <a:pt x="46" y="14"/>
                    <a:pt x="54" y="22"/>
                    <a:pt x="61" y="30"/>
                  </a:cubicBezTo>
                  <a:cubicBezTo>
                    <a:pt x="65" y="34"/>
                    <a:pt x="68" y="38"/>
                    <a:pt x="71" y="43"/>
                  </a:cubicBezTo>
                  <a:cubicBezTo>
                    <a:pt x="72" y="45"/>
                    <a:pt x="75" y="46"/>
                    <a:pt x="77" y="45"/>
                  </a:cubicBezTo>
                  <a:cubicBezTo>
                    <a:pt x="80" y="43"/>
                    <a:pt x="80" y="40"/>
                    <a:pt x="79" y="38"/>
                  </a:cubicBezTo>
                  <a:cubicBezTo>
                    <a:pt x="76" y="33"/>
                    <a:pt x="72" y="28"/>
                    <a:pt x="68" y="24"/>
                  </a:cubicBezTo>
                  <a:cubicBezTo>
                    <a:pt x="60" y="14"/>
                    <a:pt x="50" y="6"/>
                    <a:pt x="37" y="3"/>
                  </a:cubicBezTo>
                  <a:cubicBezTo>
                    <a:pt x="27" y="0"/>
                    <a:pt x="16" y="2"/>
                    <a:pt x="9" y="11"/>
                  </a:cubicBezTo>
                  <a:cubicBezTo>
                    <a:pt x="1" y="21"/>
                    <a:pt x="0" y="37"/>
                    <a:pt x="12" y="45"/>
                  </a:cubicBezTo>
                  <a:cubicBezTo>
                    <a:pt x="15" y="47"/>
                    <a:pt x="18" y="48"/>
                    <a:pt x="21" y="49"/>
                  </a:cubicBezTo>
                  <a:cubicBezTo>
                    <a:pt x="33" y="51"/>
                    <a:pt x="44" y="44"/>
                    <a:pt x="45" y="31"/>
                  </a:cubicBezTo>
                  <a:cubicBezTo>
                    <a:pt x="45" y="26"/>
                    <a:pt x="43" y="23"/>
                    <a:pt x="40" y="20"/>
                  </a:cubicBezTo>
                  <a:cubicBezTo>
                    <a:pt x="38" y="19"/>
                    <a:pt x="37" y="19"/>
                    <a:pt x="35" y="18"/>
                  </a:cubicBezTo>
                  <a:cubicBezTo>
                    <a:pt x="33" y="18"/>
                    <a:pt x="31" y="18"/>
                    <a:pt x="30" y="19"/>
                  </a:cubicBezTo>
                  <a:cubicBezTo>
                    <a:pt x="26" y="20"/>
                    <a:pt x="23" y="23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56"/>
            <p:cNvSpPr/>
            <p:nvPr/>
          </p:nvSpPr>
          <p:spPr bwMode="auto">
            <a:xfrm>
              <a:off x="9515476" y="6189663"/>
              <a:ext cx="277813" cy="303213"/>
            </a:xfrm>
            <a:custGeom>
              <a:avLst/>
              <a:gdLst>
                <a:gd name="T0" fmla="*/ 13 w 74"/>
                <a:gd name="T1" fmla="*/ 80 h 81"/>
                <a:gd name="T2" fmla="*/ 3 w 74"/>
                <a:gd name="T3" fmla="*/ 69 h 81"/>
                <a:gd name="T4" fmla="*/ 5 w 74"/>
                <a:gd name="T5" fmla="*/ 33 h 81"/>
                <a:gd name="T6" fmla="*/ 44 w 74"/>
                <a:gd name="T7" fmla="*/ 10 h 81"/>
                <a:gd name="T8" fmla="*/ 67 w 74"/>
                <a:gd name="T9" fmla="*/ 1 h 81"/>
                <a:gd name="T10" fmla="*/ 73 w 74"/>
                <a:gd name="T11" fmla="*/ 3 h 81"/>
                <a:gd name="T12" fmla="*/ 71 w 74"/>
                <a:gd name="T13" fmla="*/ 10 h 81"/>
                <a:gd name="T14" fmla="*/ 47 w 74"/>
                <a:gd name="T15" fmla="*/ 19 h 81"/>
                <a:gd name="T16" fmla="*/ 14 w 74"/>
                <a:gd name="T17" fmla="*/ 37 h 81"/>
                <a:gd name="T18" fmla="*/ 12 w 74"/>
                <a:gd name="T19" fmla="*/ 65 h 81"/>
                <a:gd name="T20" fmla="*/ 16 w 74"/>
                <a:gd name="T21" fmla="*/ 71 h 81"/>
                <a:gd name="T22" fmla="*/ 20 w 74"/>
                <a:gd name="T23" fmla="*/ 71 h 81"/>
                <a:gd name="T24" fmla="*/ 42 w 74"/>
                <a:gd name="T25" fmla="*/ 56 h 81"/>
                <a:gd name="T26" fmla="*/ 65 w 74"/>
                <a:gd name="T27" fmla="*/ 28 h 81"/>
                <a:gd name="T28" fmla="*/ 71 w 74"/>
                <a:gd name="T29" fmla="*/ 25 h 81"/>
                <a:gd name="T30" fmla="*/ 73 w 74"/>
                <a:gd name="T31" fmla="*/ 31 h 81"/>
                <a:gd name="T32" fmla="*/ 48 w 74"/>
                <a:gd name="T33" fmla="*/ 62 h 81"/>
                <a:gd name="T34" fmla="*/ 19 w 74"/>
                <a:gd name="T35" fmla="*/ 80 h 81"/>
                <a:gd name="T36" fmla="*/ 13 w 74"/>
                <a:gd name="T3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81">
                  <a:moveTo>
                    <a:pt x="13" y="80"/>
                  </a:moveTo>
                  <a:cubicBezTo>
                    <a:pt x="8" y="78"/>
                    <a:pt x="5" y="74"/>
                    <a:pt x="3" y="69"/>
                  </a:cubicBezTo>
                  <a:cubicBezTo>
                    <a:pt x="0" y="58"/>
                    <a:pt x="1" y="44"/>
                    <a:pt x="5" y="33"/>
                  </a:cubicBezTo>
                  <a:cubicBezTo>
                    <a:pt x="9" y="24"/>
                    <a:pt x="24" y="18"/>
                    <a:pt x="44" y="10"/>
                  </a:cubicBezTo>
                  <a:cubicBezTo>
                    <a:pt x="51" y="7"/>
                    <a:pt x="59" y="4"/>
                    <a:pt x="67" y="1"/>
                  </a:cubicBezTo>
                  <a:cubicBezTo>
                    <a:pt x="69" y="0"/>
                    <a:pt x="72" y="1"/>
                    <a:pt x="73" y="3"/>
                  </a:cubicBezTo>
                  <a:cubicBezTo>
                    <a:pt x="74" y="6"/>
                    <a:pt x="73" y="9"/>
                    <a:pt x="71" y="10"/>
                  </a:cubicBezTo>
                  <a:cubicBezTo>
                    <a:pt x="62" y="13"/>
                    <a:pt x="54" y="16"/>
                    <a:pt x="47" y="19"/>
                  </a:cubicBezTo>
                  <a:cubicBezTo>
                    <a:pt x="29" y="26"/>
                    <a:pt x="16" y="31"/>
                    <a:pt x="14" y="37"/>
                  </a:cubicBezTo>
                  <a:cubicBezTo>
                    <a:pt x="11" y="45"/>
                    <a:pt x="9" y="57"/>
                    <a:pt x="12" y="65"/>
                  </a:cubicBezTo>
                  <a:cubicBezTo>
                    <a:pt x="13" y="68"/>
                    <a:pt x="14" y="70"/>
                    <a:pt x="16" y="71"/>
                  </a:cubicBezTo>
                  <a:cubicBezTo>
                    <a:pt x="18" y="71"/>
                    <a:pt x="19" y="71"/>
                    <a:pt x="20" y="71"/>
                  </a:cubicBezTo>
                  <a:cubicBezTo>
                    <a:pt x="26" y="69"/>
                    <a:pt x="34" y="63"/>
                    <a:pt x="42" y="56"/>
                  </a:cubicBezTo>
                  <a:cubicBezTo>
                    <a:pt x="52" y="46"/>
                    <a:pt x="62" y="35"/>
                    <a:pt x="65" y="28"/>
                  </a:cubicBezTo>
                  <a:cubicBezTo>
                    <a:pt x="65" y="25"/>
                    <a:pt x="68" y="24"/>
                    <a:pt x="71" y="25"/>
                  </a:cubicBezTo>
                  <a:cubicBezTo>
                    <a:pt x="73" y="26"/>
                    <a:pt x="74" y="29"/>
                    <a:pt x="73" y="31"/>
                  </a:cubicBezTo>
                  <a:cubicBezTo>
                    <a:pt x="70" y="40"/>
                    <a:pt x="59" y="52"/>
                    <a:pt x="48" y="62"/>
                  </a:cubicBezTo>
                  <a:cubicBezTo>
                    <a:pt x="38" y="72"/>
                    <a:pt x="27" y="79"/>
                    <a:pt x="19" y="80"/>
                  </a:cubicBezTo>
                  <a:cubicBezTo>
                    <a:pt x="17" y="81"/>
                    <a:pt x="15" y="80"/>
                    <a:pt x="13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57"/>
            <p:cNvSpPr/>
            <p:nvPr/>
          </p:nvSpPr>
          <p:spPr bwMode="auto">
            <a:xfrm>
              <a:off x="9575801" y="6264276"/>
              <a:ext cx="123825" cy="104775"/>
            </a:xfrm>
            <a:custGeom>
              <a:avLst/>
              <a:gdLst>
                <a:gd name="T0" fmla="*/ 16 w 33"/>
                <a:gd name="T1" fmla="*/ 9 h 28"/>
                <a:gd name="T2" fmla="*/ 15 w 33"/>
                <a:gd name="T3" fmla="*/ 15 h 28"/>
                <a:gd name="T4" fmla="*/ 22 w 33"/>
                <a:gd name="T5" fmla="*/ 16 h 28"/>
                <a:gd name="T6" fmla="*/ 23 w 33"/>
                <a:gd name="T7" fmla="*/ 16 h 28"/>
                <a:gd name="T8" fmla="*/ 23 w 33"/>
                <a:gd name="T9" fmla="*/ 17 h 28"/>
                <a:gd name="T10" fmla="*/ 18 w 33"/>
                <a:gd name="T11" fmla="*/ 19 h 28"/>
                <a:gd name="T12" fmla="*/ 13 w 33"/>
                <a:gd name="T13" fmla="*/ 17 h 28"/>
                <a:gd name="T14" fmla="*/ 10 w 33"/>
                <a:gd name="T15" fmla="*/ 12 h 28"/>
                <a:gd name="T16" fmla="*/ 11 w 33"/>
                <a:gd name="T17" fmla="*/ 8 h 28"/>
                <a:gd name="T18" fmla="*/ 10 w 33"/>
                <a:gd name="T19" fmla="*/ 1 h 28"/>
                <a:gd name="T20" fmla="*/ 4 w 33"/>
                <a:gd name="T21" fmla="*/ 3 h 28"/>
                <a:gd name="T22" fmla="*/ 1 w 33"/>
                <a:gd name="T23" fmla="*/ 14 h 28"/>
                <a:gd name="T24" fmla="*/ 7 w 33"/>
                <a:gd name="T25" fmla="*/ 24 h 28"/>
                <a:gd name="T26" fmla="*/ 19 w 33"/>
                <a:gd name="T27" fmla="*/ 28 h 28"/>
                <a:gd name="T28" fmla="*/ 30 w 33"/>
                <a:gd name="T29" fmla="*/ 23 h 28"/>
                <a:gd name="T30" fmla="*/ 33 w 33"/>
                <a:gd name="T31" fmla="*/ 17 h 28"/>
                <a:gd name="T32" fmla="*/ 32 w 33"/>
                <a:gd name="T33" fmla="*/ 12 h 28"/>
                <a:gd name="T34" fmla="*/ 27 w 33"/>
                <a:gd name="T35" fmla="*/ 8 h 28"/>
                <a:gd name="T36" fmla="*/ 16 w 33"/>
                <a:gd name="T37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28">
                  <a:moveTo>
                    <a:pt x="16" y="9"/>
                  </a:moveTo>
                  <a:cubicBezTo>
                    <a:pt x="14" y="10"/>
                    <a:pt x="14" y="13"/>
                    <a:pt x="15" y="15"/>
                  </a:cubicBezTo>
                  <a:cubicBezTo>
                    <a:pt x="17" y="18"/>
                    <a:pt x="20" y="18"/>
                    <a:pt x="22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6"/>
                    <a:pt x="24" y="16"/>
                    <a:pt x="23" y="17"/>
                  </a:cubicBezTo>
                  <a:cubicBezTo>
                    <a:pt x="22" y="18"/>
                    <a:pt x="20" y="19"/>
                    <a:pt x="18" y="19"/>
                  </a:cubicBezTo>
                  <a:cubicBezTo>
                    <a:pt x="16" y="19"/>
                    <a:pt x="15" y="18"/>
                    <a:pt x="13" y="17"/>
                  </a:cubicBezTo>
                  <a:cubicBezTo>
                    <a:pt x="11" y="15"/>
                    <a:pt x="10" y="14"/>
                    <a:pt x="10" y="12"/>
                  </a:cubicBezTo>
                  <a:cubicBezTo>
                    <a:pt x="10" y="11"/>
                    <a:pt x="10" y="9"/>
                    <a:pt x="11" y="8"/>
                  </a:cubicBezTo>
                  <a:cubicBezTo>
                    <a:pt x="13" y="5"/>
                    <a:pt x="12" y="3"/>
                    <a:pt x="10" y="1"/>
                  </a:cubicBezTo>
                  <a:cubicBezTo>
                    <a:pt x="8" y="0"/>
                    <a:pt x="5" y="0"/>
                    <a:pt x="4" y="3"/>
                  </a:cubicBezTo>
                  <a:cubicBezTo>
                    <a:pt x="1" y="6"/>
                    <a:pt x="0" y="10"/>
                    <a:pt x="1" y="14"/>
                  </a:cubicBezTo>
                  <a:cubicBezTo>
                    <a:pt x="2" y="17"/>
                    <a:pt x="3" y="21"/>
                    <a:pt x="7" y="24"/>
                  </a:cubicBezTo>
                  <a:cubicBezTo>
                    <a:pt x="10" y="27"/>
                    <a:pt x="14" y="28"/>
                    <a:pt x="19" y="28"/>
                  </a:cubicBezTo>
                  <a:cubicBezTo>
                    <a:pt x="22" y="28"/>
                    <a:pt x="26" y="27"/>
                    <a:pt x="30" y="23"/>
                  </a:cubicBezTo>
                  <a:cubicBezTo>
                    <a:pt x="32" y="21"/>
                    <a:pt x="33" y="19"/>
                    <a:pt x="33" y="17"/>
                  </a:cubicBezTo>
                  <a:cubicBezTo>
                    <a:pt x="33" y="15"/>
                    <a:pt x="33" y="14"/>
                    <a:pt x="32" y="12"/>
                  </a:cubicBezTo>
                  <a:cubicBezTo>
                    <a:pt x="31" y="10"/>
                    <a:pt x="29" y="8"/>
                    <a:pt x="27" y="8"/>
                  </a:cubicBezTo>
                  <a:cubicBezTo>
                    <a:pt x="24" y="6"/>
                    <a:pt x="20" y="6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358"/>
            <p:cNvSpPr>
              <a:spLocks noEditPoints="1"/>
            </p:cNvSpPr>
            <p:nvPr/>
          </p:nvSpPr>
          <p:spPr bwMode="auto">
            <a:xfrm>
              <a:off x="9815513" y="5821363"/>
              <a:ext cx="403225" cy="454025"/>
            </a:xfrm>
            <a:custGeom>
              <a:avLst/>
              <a:gdLst>
                <a:gd name="T0" fmla="*/ 9 w 107"/>
                <a:gd name="T1" fmla="*/ 99 h 121"/>
                <a:gd name="T2" fmla="*/ 9 w 107"/>
                <a:gd name="T3" fmla="*/ 68 h 121"/>
                <a:gd name="T4" fmla="*/ 69 w 107"/>
                <a:gd name="T5" fmla="*/ 19 h 121"/>
                <a:gd name="T6" fmla="*/ 95 w 107"/>
                <a:gd name="T7" fmla="*/ 12 h 121"/>
                <a:gd name="T8" fmla="*/ 97 w 107"/>
                <a:gd name="T9" fmla="*/ 22 h 121"/>
                <a:gd name="T10" fmla="*/ 80 w 107"/>
                <a:gd name="T11" fmla="*/ 89 h 121"/>
                <a:gd name="T12" fmla="*/ 61 w 107"/>
                <a:gd name="T13" fmla="*/ 111 h 121"/>
                <a:gd name="T14" fmla="*/ 9 w 107"/>
                <a:gd name="T15" fmla="*/ 99 h 121"/>
                <a:gd name="T16" fmla="*/ 0 w 107"/>
                <a:gd name="T17" fmla="*/ 67 h 121"/>
                <a:gd name="T18" fmla="*/ 0 w 107"/>
                <a:gd name="T19" fmla="*/ 101 h 121"/>
                <a:gd name="T20" fmla="*/ 5 w 107"/>
                <a:gd name="T21" fmla="*/ 107 h 121"/>
                <a:gd name="T22" fmla="*/ 61 w 107"/>
                <a:gd name="T23" fmla="*/ 120 h 121"/>
                <a:gd name="T24" fmla="*/ 89 w 107"/>
                <a:gd name="T25" fmla="*/ 93 h 121"/>
                <a:gd name="T26" fmla="*/ 106 w 107"/>
                <a:gd name="T27" fmla="*/ 23 h 121"/>
                <a:gd name="T28" fmla="*/ 98 w 107"/>
                <a:gd name="T29" fmla="*/ 4 h 121"/>
                <a:gd name="T30" fmla="*/ 65 w 107"/>
                <a:gd name="T31" fmla="*/ 11 h 121"/>
                <a:gd name="T32" fmla="*/ 1 w 107"/>
                <a:gd name="T33" fmla="*/ 63 h 121"/>
                <a:gd name="T34" fmla="*/ 0 w 107"/>
                <a:gd name="T35" fmla="*/ 6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21">
                  <a:moveTo>
                    <a:pt x="9" y="99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24" y="49"/>
                    <a:pt x="47" y="30"/>
                    <a:pt x="69" y="19"/>
                  </a:cubicBezTo>
                  <a:cubicBezTo>
                    <a:pt x="74" y="16"/>
                    <a:pt x="88" y="10"/>
                    <a:pt x="95" y="12"/>
                  </a:cubicBezTo>
                  <a:cubicBezTo>
                    <a:pt x="98" y="14"/>
                    <a:pt x="98" y="19"/>
                    <a:pt x="97" y="22"/>
                  </a:cubicBezTo>
                  <a:cubicBezTo>
                    <a:pt x="96" y="31"/>
                    <a:pt x="90" y="65"/>
                    <a:pt x="80" y="89"/>
                  </a:cubicBezTo>
                  <a:cubicBezTo>
                    <a:pt x="75" y="102"/>
                    <a:pt x="68" y="111"/>
                    <a:pt x="61" y="111"/>
                  </a:cubicBezTo>
                  <a:cubicBezTo>
                    <a:pt x="46" y="111"/>
                    <a:pt x="23" y="105"/>
                    <a:pt x="9" y="99"/>
                  </a:cubicBezTo>
                  <a:close/>
                  <a:moveTo>
                    <a:pt x="0" y="67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2" y="106"/>
                    <a:pt x="5" y="107"/>
                  </a:cubicBezTo>
                  <a:cubicBezTo>
                    <a:pt x="20" y="114"/>
                    <a:pt x="45" y="121"/>
                    <a:pt x="61" y="120"/>
                  </a:cubicBezTo>
                  <a:cubicBezTo>
                    <a:pt x="73" y="120"/>
                    <a:pt x="82" y="108"/>
                    <a:pt x="89" y="93"/>
                  </a:cubicBezTo>
                  <a:cubicBezTo>
                    <a:pt x="99" y="68"/>
                    <a:pt x="105" y="32"/>
                    <a:pt x="106" y="23"/>
                  </a:cubicBezTo>
                  <a:cubicBezTo>
                    <a:pt x="107" y="15"/>
                    <a:pt x="106" y="7"/>
                    <a:pt x="98" y="4"/>
                  </a:cubicBezTo>
                  <a:cubicBezTo>
                    <a:pt x="89" y="0"/>
                    <a:pt x="73" y="6"/>
                    <a:pt x="65" y="11"/>
                  </a:cubicBezTo>
                  <a:cubicBezTo>
                    <a:pt x="41" y="22"/>
                    <a:pt x="17" y="43"/>
                    <a:pt x="1" y="63"/>
                  </a:cubicBezTo>
                  <a:cubicBezTo>
                    <a:pt x="0" y="65"/>
                    <a:pt x="0" y="6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359"/>
            <p:cNvSpPr/>
            <p:nvPr/>
          </p:nvSpPr>
          <p:spPr bwMode="auto">
            <a:xfrm>
              <a:off x="9820276" y="5989638"/>
              <a:ext cx="300038" cy="192088"/>
            </a:xfrm>
            <a:custGeom>
              <a:avLst/>
              <a:gdLst>
                <a:gd name="T0" fmla="*/ 58 w 80"/>
                <a:gd name="T1" fmla="*/ 28 h 51"/>
                <a:gd name="T2" fmla="*/ 55 w 80"/>
                <a:gd name="T3" fmla="*/ 34 h 51"/>
                <a:gd name="T4" fmla="*/ 49 w 80"/>
                <a:gd name="T5" fmla="*/ 30 h 51"/>
                <a:gd name="T6" fmla="*/ 47 w 80"/>
                <a:gd name="T7" fmla="*/ 28 h 51"/>
                <a:gd name="T8" fmla="*/ 46 w 80"/>
                <a:gd name="T9" fmla="*/ 28 h 51"/>
                <a:gd name="T10" fmla="*/ 45 w 80"/>
                <a:gd name="T11" fmla="*/ 28 h 51"/>
                <a:gd name="T12" fmla="*/ 45 w 80"/>
                <a:gd name="T13" fmla="*/ 30 h 51"/>
                <a:gd name="T14" fmla="*/ 57 w 80"/>
                <a:gd name="T15" fmla="*/ 40 h 51"/>
                <a:gd name="T16" fmla="*/ 63 w 80"/>
                <a:gd name="T17" fmla="*/ 38 h 51"/>
                <a:gd name="T18" fmla="*/ 64 w 80"/>
                <a:gd name="T19" fmla="*/ 17 h 51"/>
                <a:gd name="T20" fmla="*/ 45 w 80"/>
                <a:gd name="T21" fmla="*/ 12 h 51"/>
                <a:gd name="T22" fmla="*/ 19 w 80"/>
                <a:gd name="T23" fmla="*/ 30 h 51"/>
                <a:gd name="T24" fmla="*/ 9 w 80"/>
                <a:gd name="T25" fmla="*/ 43 h 51"/>
                <a:gd name="T26" fmla="*/ 2 w 80"/>
                <a:gd name="T27" fmla="*/ 45 h 51"/>
                <a:gd name="T28" fmla="*/ 1 w 80"/>
                <a:gd name="T29" fmla="*/ 38 h 51"/>
                <a:gd name="T30" fmla="*/ 12 w 80"/>
                <a:gd name="T31" fmla="*/ 24 h 51"/>
                <a:gd name="T32" fmla="*/ 43 w 80"/>
                <a:gd name="T33" fmla="*/ 3 h 51"/>
                <a:gd name="T34" fmla="*/ 71 w 80"/>
                <a:gd name="T35" fmla="*/ 11 h 51"/>
                <a:gd name="T36" fmla="*/ 68 w 80"/>
                <a:gd name="T37" fmla="*/ 45 h 51"/>
                <a:gd name="T38" fmla="*/ 59 w 80"/>
                <a:gd name="T39" fmla="*/ 49 h 51"/>
                <a:gd name="T40" fmla="*/ 35 w 80"/>
                <a:gd name="T41" fmla="*/ 31 h 51"/>
                <a:gd name="T42" fmla="*/ 40 w 80"/>
                <a:gd name="T43" fmla="*/ 20 h 51"/>
                <a:gd name="T44" fmla="*/ 45 w 80"/>
                <a:gd name="T45" fmla="*/ 18 h 51"/>
                <a:gd name="T46" fmla="*/ 50 w 80"/>
                <a:gd name="T47" fmla="*/ 19 h 51"/>
                <a:gd name="T48" fmla="*/ 58 w 80"/>
                <a:gd name="T49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51">
                  <a:moveTo>
                    <a:pt x="58" y="28"/>
                  </a:moveTo>
                  <a:cubicBezTo>
                    <a:pt x="59" y="30"/>
                    <a:pt x="57" y="33"/>
                    <a:pt x="55" y="34"/>
                  </a:cubicBezTo>
                  <a:cubicBezTo>
                    <a:pt x="52" y="34"/>
                    <a:pt x="50" y="33"/>
                    <a:pt x="49" y="30"/>
                  </a:cubicBezTo>
                  <a:cubicBezTo>
                    <a:pt x="49" y="29"/>
                    <a:pt x="48" y="28"/>
                    <a:pt x="47" y="28"/>
                  </a:cubicBezTo>
                  <a:cubicBezTo>
                    <a:pt x="47" y="28"/>
                    <a:pt x="47" y="28"/>
                    <a:pt x="46" y="28"/>
                  </a:cubicBezTo>
                  <a:cubicBezTo>
                    <a:pt x="46" y="28"/>
                    <a:pt x="46" y="28"/>
                    <a:pt x="45" y="28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5" y="38"/>
                    <a:pt x="51" y="41"/>
                    <a:pt x="57" y="40"/>
                  </a:cubicBezTo>
                  <a:cubicBezTo>
                    <a:pt x="59" y="40"/>
                    <a:pt x="61" y="39"/>
                    <a:pt x="63" y="38"/>
                  </a:cubicBezTo>
                  <a:cubicBezTo>
                    <a:pt x="70" y="33"/>
                    <a:pt x="68" y="23"/>
                    <a:pt x="64" y="17"/>
                  </a:cubicBezTo>
                  <a:cubicBezTo>
                    <a:pt x="59" y="11"/>
                    <a:pt x="51" y="10"/>
                    <a:pt x="45" y="12"/>
                  </a:cubicBezTo>
                  <a:cubicBezTo>
                    <a:pt x="34" y="14"/>
                    <a:pt x="26" y="22"/>
                    <a:pt x="19" y="30"/>
                  </a:cubicBezTo>
                  <a:cubicBezTo>
                    <a:pt x="15" y="34"/>
                    <a:pt x="12" y="38"/>
                    <a:pt x="9" y="43"/>
                  </a:cubicBezTo>
                  <a:cubicBezTo>
                    <a:pt x="7" y="45"/>
                    <a:pt x="5" y="46"/>
                    <a:pt x="2" y="45"/>
                  </a:cubicBezTo>
                  <a:cubicBezTo>
                    <a:pt x="0" y="43"/>
                    <a:pt x="0" y="40"/>
                    <a:pt x="1" y="38"/>
                  </a:cubicBezTo>
                  <a:cubicBezTo>
                    <a:pt x="4" y="33"/>
                    <a:pt x="8" y="28"/>
                    <a:pt x="12" y="24"/>
                  </a:cubicBezTo>
                  <a:cubicBezTo>
                    <a:pt x="20" y="14"/>
                    <a:pt x="30" y="6"/>
                    <a:pt x="43" y="3"/>
                  </a:cubicBezTo>
                  <a:cubicBezTo>
                    <a:pt x="53" y="0"/>
                    <a:pt x="64" y="2"/>
                    <a:pt x="71" y="11"/>
                  </a:cubicBezTo>
                  <a:cubicBezTo>
                    <a:pt x="79" y="21"/>
                    <a:pt x="80" y="37"/>
                    <a:pt x="68" y="45"/>
                  </a:cubicBezTo>
                  <a:cubicBezTo>
                    <a:pt x="65" y="47"/>
                    <a:pt x="62" y="48"/>
                    <a:pt x="59" y="49"/>
                  </a:cubicBezTo>
                  <a:cubicBezTo>
                    <a:pt x="47" y="51"/>
                    <a:pt x="36" y="44"/>
                    <a:pt x="35" y="31"/>
                  </a:cubicBezTo>
                  <a:cubicBezTo>
                    <a:pt x="35" y="26"/>
                    <a:pt x="37" y="23"/>
                    <a:pt x="40" y="20"/>
                  </a:cubicBezTo>
                  <a:cubicBezTo>
                    <a:pt x="41" y="19"/>
                    <a:pt x="43" y="19"/>
                    <a:pt x="45" y="18"/>
                  </a:cubicBezTo>
                  <a:cubicBezTo>
                    <a:pt x="47" y="18"/>
                    <a:pt x="48" y="18"/>
                    <a:pt x="50" y="19"/>
                  </a:cubicBezTo>
                  <a:cubicBezTo>
                    <a:pt x="54" y="20"/>
                    <a:pt x="57" y="23"/>
                    <a:pt x="5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360"/>
            <p:cNvSpPr/>
            <p:nvPr/>
          </p:nvSpPr>
          <p:spPr bwMode="auto">
            <a:xfrm>
              <a:off x="9804401" y="6189663"/>
              <a:ext cx="277813" cy="303213"/>
            </a:xfrm>
            <a:custGeom>
              <a:avLst/>
              <a:gdLst>
                <a:gd name="T0" fmla="*/ 61 w 74"/>
                <a:gd name="T1" fmla="*/ 80 h 81"/>
                <a:gd name="T2" fmla="*/ 71 w 74"/>
                <a:gd name="T3" fmla="*/ 69 h 81"/>
                <a:gd name="T4" fmla="*/ 69 w 74"/>
                <a:gd name="T5" fmla="*/ 33 h 81"/>
                <a:gd name="T6" fmla="*/ 30 w 74"/>
                <a:gd name="T7" fmla="*/ 10 h 81"/>
                <a:gd name="T8" fmla="*/ 7 w 74"/>
                <a:gd name="T9" fmla="*/ 1 h 81"/>
                <a:gd name="T10" fmla="*/ 1 w 74"/>
                <a:gd name="T11" fmla="*/ 3 h 81"/>
                <a:gd name="T12" fmla="*/ 3 w 74"/>
                <a:gd name="T13" fmla="*/ 10 h 81"/>
                <a:gd name="T14" fmla="*/ 27 w 74"/>
                <a:gd name="T15" fmla="*/ 19 h 81"/>
                <a:gd name="T16" fmla="*/ 60 w 74"/>
                <a:gd name="T17" fmla="*/ 37 h 81"/>
                <a:gd name="T18" fmla="*/ 62 w 74"/>
                <a:gd name="T19" fmla="*/ 65 h 81"/>
                <a:gd name="T20" fmla="*/ 58 w 74"/>
                <a:gd name="T21" fmla="*/ 71 h 81"/>
                <a:gd name="T22" fmla="*/ 53 w 74"/>
                <a:gd name="T23" fmla="*/ 71 h 81"/>
                <a:gd name="T24" fmla="*/ 32 w 74"/>
                <a:gd name="T25" fmla="*/ 56 h 81"/>
                <a:gd name="T26" fmla="*/ 9 w 74"/>
                <a:gd name="T27" fmla="*/ 28 h 81"/>
                <a:gd name="T28" fmla="*/ 3 w 74"/>
                <a:gd name="T29" fmla="*/ 25 h 81"/>
                <a:gd name="T30" fmla="*/ 1 w 74"/>
                <a:gd name="T31" fmla="*/ 31 h 81"/>
                <a:gd name="T32" fmla="*/ 26 w 74"/>
                <a:gd name="T33" fmla="*/ 62 h 81"/>
                <a:gd name="T34" fmla="*/ 54 w 74"/>
                <a:gd name="T35" fmla="*/ 80 h 81"/>
                <a:gd name="T36" fmla="*/ 61 w 74"/>
                <a:gd name="T37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81">
                  <a:moveTo>
                    <a:pt x="61" y="80"/>
                  </a:moveTo>
                  <a:cubicBezTo>
                    <a:pt x="65" y="78"/>
                    <a:pt x="69" y="74"/>
                    <a:pt x="71" y="69"/>
                  </a:cubicBezTo>
                  <a:cubicBezTo>
                    <a:pt x="74" y="58"/>
                    <a:pt x="73" y="44"/>
                    <a:pt x="69" y="33"/>
                  </a:cubicBezTo>
                  <a:cubicBezTo>
                    <a:pt x="65" y="24"/>
                    <a:pt x="50" y="18"/>
                    <a:pt x="30" y="10"/>
                  </a:cubicBezTo>
                  <a:cubicBezTo>
                    <a:pt x="23" y="7"/>
                    <a:pt x="15" y="4"/>
                    <a:pt x="7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12" y="13"/>
                    <a:pt x="19" y="16"/>
                    <a:pt x="27" y="19"/>
                  </a:cubicBezTo>
                  <a:cubicBezTo>
                    <a:pt x="45" y="26"/>
                    <a:pt x="58" y="31"/>
                    <a:pt x="60" y="37"/>
                  </a:cubicBezTo>
                  <a:cubicBezTo>
                    <a:pt x="63" y="45"/>
                    <a:pt x="65" y="57"/>
                    <a:pt x="62" y="65"/>
                  </a:cubicBezTo>
                  <a:cubicBezTo>
                    <a:pt x="61" y="68"/>
                    <a:pt x="59" y="70"/>
                    <a:pt x="58" y="71"/>
                  </a:cubicBezTo>
                  <a:cubicBezTo>
                    <a:pt x="56" y="71"/>
                    <a:pt x="55" y="71"/>
                    <a:pt x="53" y="71"/>
                  </a:cubicBezTo>
                  <a:cubicBezTo>
                    <a:pt x="48" y="69"/>
                    <a:pt x="40" y="63"/>
                    <a:pt x="32" y="56"/>
                  </a:cubicBezTo>
                  <a:cubicBezTo>
                    <a:pt x="22" y="46"/>
                    <a:pt x="12" y="35"/>
                    <a:pt x="9" y="28"/>
                  </a:cubicBezTo>
                  <a:cubicBezTo>
                    <a:pt x="8" y="25"/>
                    <a:pt x="6" y="24"/>
                    <a:pt x="3" y="25"/>
                  </a:cubicBezTo>
                  <a:cubicBezTo>
                    <a:pt x="1" y="26"/>
                    <a:pt x="0" y="29"/>
                    <a:pt x="1" y="31"/>
                  </a:cubicBezTo>
                  <a:cubicBezTo>
                    <a:pt x="4" y="40"/>
                    <a:pt x="14" y="52"/>
                    <a:pt x="26" y="62"/>
                  </a:cubicBezTo>
                  <a:cubicBezTo>
                    <a:pt x="36" y="72"/>
                    <a:pt x="47" y="79"/>
                    <a:pt x="54" y="80"/>
                  </a:cubicBezTo>
                  <a:cubicBezTo>
                    <a:pt x="57" y="81"/>
                    <a:pt x="59" y="80"/>
                    <a:pt x="61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361"/>
            <p:cNvSpPr/>
            <p:nvPr/>
          </p:nvSpPr>
          <p:spPr bwMode="auto">
            <a:xfrm>
              <a:off x="9899651" y="6264276"/>
              <a:ext cx="123825" cy="104775"/>
            </a:xfrm>
            <a:custGeom>
              <a:avLst/>
              <a:gdLst>
                <a:gd name="T0" fmla="*/ 16 w 33"/>
                <a:gd name="T1" fmla="*/ 9 h 28"/>
                <a:gd name="T2" fmla="*/ 17 w 33"/>
                <a:gd name="T3" fmla="*/ 15 h 28"/>
                <a:gd name="T4" fmla="*/ 11 w 33"/>
                <a:gd name="T5" fmla="*/ 16 h 28"/>
                <a:gd name="T6" fmla="*/ 9 w 33"/>
                <a:gd name="T7" fmla="*/ 16 h 28"/>
                <a:gd name="T8" fmla="*/ 9 w 33"/>
                <a:gd name="T9" fmla="*/ 17 h 28"/>
                <a:gd name="T10" fmla="*/ 14 w 33"/>
                <a:gd name="T11" fmla="*/ 19 h 28"/>
                <a:gd name="T12" fmla="*/ 20 w 33"/>
                <a:gd name="T13" fmla="*/ 17 h 28"/>
                <a:gd name="T14" fmla="*/ 23 w 33"/>
                <a:gd name="T15" fmla="*/ 12 h 28"/>
                <a:gd name="T16" fmla="*/ 21 w 33"/>
                <a:gd name="T17" fmla="*/ 8 h 28"/>
                <a:gd name="T18" fmla="*/ 23 w 33"/>
                <a:gd name="T19" fmla="*/ 1 h 28"/>
                <a:gd name="T20" fmla="*/ 29 w 33"/>
                <a:gd name="T21" fmla="*/ 3 h 28"/>
                <a:gd name="T22" fmla="*/ 32 w 33"/>
                <a:gd name="T23" fmla="*/ 14 h 28"/>
                <a:gd name="T24" fmla="*/ 26 w 33"/>
                <a:gd name="T25" fmla="*/ 24 h 28"/>
                <a:gd name="T26" fmla="*/ 14 w 33"/>
                <a:gd name="T27" fmla="*/ 28 h 28"/>
                <a:gd name="T28" fmla="*/ 3 w 33"/>
                <a:gd name="T29" fmla="*/ 23 h 28"/>
                <a:gd name="T30" fmla="*/ 0 w 33"/>
                <a:gd name="T31" fmla="*/ 17 h 28"/>
                <a:gd name="T32" fmla="*/ 1 w 33"/>
                <a:gd name="T33" fmla="*/ 12 h 28"/>
                <a:gd name="T34" fmla="*/ 6 w 33"/>
                <a:gd name="T35" fmla="*/ 8 h 28"/>
                <a:gd name="T36" fmla="*/ 16 w 33"/>
                <a:gd name="T37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28">
                  <a:moveTo>
                    <a:pt x="16" y="9"/>
                  </a:moveTo>
                  <a:cubicBezTo>
                    <a:pt x="19" y="10"/>
                    <a:pt x="19" y="13"/>
                    <a:pt x="17" y="15"/>
                  </a:cubicBezTo>
                  <a:cubicBezTo>
                    <a:pt x="16" y="18"/>
                    <a:pt x="13" y="18"/>
                    <a:pt x="11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11" y="18"/>
                    <a:pt x="13" y="19"/>
                    <a:pt x="14" y="19"/>
                  </a:cubicBezTo>
                  <a:cubicBezTo>
                    <a:pt x="16" y="19"/>
                    <a:pt x="18" y="18"/>
                    <a:pt x="20" y="17"/>
                  </a:cubicBezTo>
                  <a:cubicBezTo>
                    <a:pt x="22" y="15"/>
                    <a:pt x="22" y="14"/>
                    <a:pt x="23" y="12"/>
                  </a:cubicBezTo>
                  <a:cubicBezTo>
                    <a:pt x="23" y="11"/>
                    <a:pt x="22" y="9"/>
                    <a:pt x="21" y="8"/>
                  </a:cubicBezTo>
                  <a:cubicBezTo>
                    <a:pt x="20" y="5"/>
                    <a:pt x="21" y="3"/>
                    <a:pt x="23" y="1"/>
                  </a:cubicBezTo>
                  <a:cubicBezTo>
                    <a:pt x="25" y="0"/>
                    <a:pt x="28" y="0"/>
                    <a:pt x="29" y="3"/>
                  </a:cubicBezTo>
                  <a:cubicBezTo>
                    <a:pt x="31" y="6"/>
                    <a:pt x="33" y="10"/>
                    <a:pt x="32" y="14"/>
                  </a:cubicBezTo>
                  <a:cubicBezTo>
                    <a:pt x="31" y="17"/>
                    <a:pt x="30" y="21"/>
                    <a:pt x="26" y="24"/>
                  </a:cubicBezTo>
                  <a:cubicBezTo>
                    <a:pt x="23" y="27"/>
                    <a:pt x="19" y="28"/>
                    <a:pt x="14" y="28"/>
                  </a:cubicBezTo>
                  <a:cubicBezTo>
                    <a:pt x="10" y="28"/>
                    <a:pt x="6" y="27"/>
                    <a:pt x="3" y="23"/>
                  </a:cubicBezTo>
                  <a:cubicBezTo>
                    <a:pt x="1" y="21"/>
                    <a:pt x="0" y="19"/>
                    <a:pt x="0" y="17"/>
                  </a:cubicBezTo>
                  <a:cubicBezTo>
                    <a:pt x="0" y="15"/>
                    <a:pt x="0" y="14"/>
                    <a:pt x="1" y="12"/>
                  </a:cubicBezTo>
                  <a:cubicBezTo>
                    <a:pt x="2" y="10"/>
                    <a:pt x="4" y="8"/>
                    <a:pt x="6" y="8"/>
                  </a:cubicBezTo>
                  <a:cubicBezTo>
                    <a:pt x="9" y="6"/>
                    <a:pt x="13" y="6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362"/>
            <p:cNvSpPr/>
            <p:nvPr/>
          </p:nvSpPr>
          <p:spPr bwMode="auto">
            <a:xfrm>
              <a:off x="9586913" y="5703888"/>
              <a:ext cx="214313" cy="266700"/>
            </a:xfrm>
            <a:custGeom>
              <a:avLst/>
              <a:gdLst>
                <a:gd name="T0" fmla="*/ 34 w 57"/>
                <a:gd name="T1" fmla="*/ 37 h 71"/>
                <a:gd name="T2" fmla="*/ 33 w 57"/>
                <a:gd name="T3" fmla="*/ 30 h 71"/>
                <a:gd name="T4" fmla="*/ 26 w 57"/>
                <a:gd name="T5" fmla="*/ 31 h 71"/>
                <a:gd name="T6" fmla="*/ 20 w 57"/>
                <a:gd name="T7" fmla="*/ 34 h 71"/>
                <a:gd name="T8" fmla="*/ 11 w 57"/>
                <a:gd name="T9" fmla="*/ 25 h 71"/>
                <a:gd name="T10" fmla="*/ 17 w 57"/>
                <a:gd name="T11" fmla="*/ 17 h 71"/>
                <a:gd name="T12" fmla="*/ 42 w 57"/>
                <a:gd name="T13" fmla="*/ 33 h 71"/>
                <a:gd name="T14" fmla="*/ 47 w 57"/>
                <a:gd name="T15" fmla="*/ 66 h 71"/>
                <a:gd name="T16" fmla="*/ 52 w 57"/>
                <a:gd name="T17" fmla="*/ 71 h 71"/>
                <a:gd name="T18" fmla="*/ 56 w 57"/>
                <a:gd name="T19" fmla="*/ 67 h 71"/>
                <a:gd name="T20" fmla="*/ 51 w 57"/>
                <a:gd name="T21" fmla="*/ 30 h 71"/>
                <a:gd name="T22" fmla="*/ 13 w 57"/>
                <a:gd name="T23" fmla="*/ 9 h 71"/>
                <a:gd name="T24" fmla="*/ 2 w 57"/>
                <a:gd name="T25" fmla="*/ 24 h 71"/>
                <a:gd name="T26" fmla="*/ 20 w 57"/>
                <a:gd name="T27" fmla="*/ 43 h 71"/>
                <a:gd name="T28" fmla="*/ 34 w 57"/>
                <a:gd name="T29" fmla="*/ 3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71">
                  <a:moveTo>
                    <a:pt x="34" y="37"/>
                  </a:moveTo>
                  <a:cubicBezTo>
                    <a:pt x="35" y="35"/>
                    <a:pt x="35" y="32"/>
                    <a:pt x="33" y="30"/>
                  </a:cubicBezTo>
                  <a:cubicBezTo>
                    <a:pt x="31" y="29"/>
                    <a:pt x="28" y="29"/>
                    <a:pt x="26" y="31"/>
                  </a:cubicBezTo>
                  <a:cubicBezTo>
                    <a:pt x="25" y="33"/>
                    <a:pt x="23" y="34"/>
                    <a:pt x="20" y="34"/>
                  </a:cubicBezTo>
                  <a:cubicBezTo>
                    <a:pt x="15" y="34"/>
                    <a:pt x="10" y="30"/>
                    <a:pt x="11" y="25"/>
                  </a:cubicBezTo>
                  <a:cubicBezTo>
                    <a:pt x="11" y="21"/>
                    <a:pt x="14" y="18"/>
                    <a:pt x="17" y="17"/>
                  </a:cubicBezTo>
                  <a:cubicBezTo>
                    <a:pt x="29" y="11"/>
                    <a:pt x="38" y="23"/>
                    <a:pt x="42" y="33"/>
                  </a:cubicBezTo>
                  <a:cubicBezTo>
                    <a:pt x="46" y="44"/>
                    <a:pt x="47" y="58"/>
                    <a:pt x="47" y="66"/>
                  </a:cubicBezTo>
                  <a:cubicBezTo>
                    <a:pt x="47" y="69"/>
                    <a:pt x="49" y="71"/>
                    <a:pt x="52" y="71"/>
                  </a:cubicBezTo>
                  <a:cubicBezTo>
                    <a:pt x="54" y="71"/>
                    <a:pt x="56" y="69"/>
                    <a:pt x="56" y="67"/>
                  </a:cubicBezTo>
                  <a:cubicBezTo>
                    <a:pt x="57" y="57"/>
                    <a:pt x="55" y="42"/>
                    <a:pt x="51" y="30"/>
                  </a:cubicBezTo>
                  <a:cubicBezTo>
                    <a:pt x="45" y="15"/>
                    <a:pt x="30" y="0"/>
                    <a:pt x="13" y="9"/>
                  </a:cubicBezTo>
                  <a:cubicBezTo>
                    <a:pt x="7" y="11"/>
                    <a:pt x="2" y="17"/>
                    <a:pt x="2" y="24"/>
                  </a:cubicBezTo>
                  <a:cubicBezTo>
                    <a:pt x="0" y="34"/>
                    <a:pt x="10" y="43"/>
                    <a:pt x="20" y="43"/>
                  </a:cubicBezTo>
                  <a:cubicBezTo>
                    <a:pt x="25" y="43"/>
                    <a:pt x="30" y="41"/>
                    <a:pt x="3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363"/>
            <p:cNvSpPr/>
            <p:nvPr/>
          </p:nvSpPr>
          <p:spPr bwMode="auto">
            <a:xfrm>
              <a:off x="9798051" y="5703888"/>
              <a:ext cx="214313" cy="266700"/>
            </a:xfrm>
            <a:custGeom>
              <a:avLst/>
              <a:gdLst>
                <a:gd name="T0" fmla="*/ 24 w 57"/>
                <a:gd name="T1" fmla="*/ 37 h 71"/>
                <a:gd name="T2" fmla="*/ 24 w 57"/>
                <a:gd name="T3" fmla="*/ 30 h 71"/>
                <a:gd name="T4" fmla="*/ 31 w 57"/>
                <a:gd name="T5" fmla="*/ 31 h 71"/>
                <a:gd name="T6" fmla="*/ 37 w 57"/>
                <a:gd name="T7" fmla="*/ 34 h 71"/>
                <a:gd name="T8" fmla="*/ 46 w 57"/>
                <a:gd name="T9" fmla="*/ 25 h 71"/>
                <a:gd name="T10" fmla="*/ 40 w 57"/>
                <a:gd name="T11" fmla="*/ 17 h 71"/>
                <a:gd name="T12" fmla="*/ 15 w 57"/>
                <a:gd name="T13" fmla="*/ 33 h 71"/>
                <a:gd name="T14" fmla="*/ 10 w 57"/>
                <a:gd name="T15" fmla="*/ 66 h 71"/>
                <a:gd name="T16" fmla="*/ 5 w 57"/>
                <a:gd name="T17" fmla="*/ 71 h 71"/>
                <a:gd name="T18" fmla="*/ 1 w 57"/>
                <a:gd name="T19" fmla="*/ 67 h 71"/>
                <a:gd name="T20" fmla="*/ 6 w 57"/>
                <a:gd name="T21" fmla="*/ 30 h 71"/>
                <a:gd name="T22" fmla="*/ 44 w 57"/>
                <a:gd name="T23" fmla="*/ 9 h 71"/>
                <a:gd name="T24" fmla="*/ 56 w 57"/>
                <a:gd name="T25" fmla="*/ 24 h 71"/>
                <a:gd name="T26" fmla="*/ 37 w 57"/>
                <a:gd name="T27" fmla="*/ 43 h 71"/>
                <a:gd name="T28" fmla="*/ 24 w 57"/>
                <a:gd name="T29" fmla="*/ 3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71">
                  <a:moveTo>
                    <a:pt x="24" y="37"/>
                  </a:moveTo>
                  <a:cubicBezTo>
                    <a:pt x="22" y="35"/>
                    <a:pt x="22" y="32"/>
                    <a:pt x="24" y="30"/>
                  </a:cubicBezTo>
                  <a:cubicBezTo>
                    <a:pt x="26" y="29"/>
                    <a:pt x="29" y="29"/>
                    <a:pt x="31" y="31"/>
                  </a:cubicBezTo>
                  <a:cubicBezTo>
                    <a:pt x="32" y="33"/>
                    <a:pt x="35" y="34"/>
                    <a:pt x="37" y="34"/>
                  </a:cubicBezTo>
                  <a:cubicBezTo>
                    <a:pt x="42" y="34"/>
                    <a:pt x="47" y="30"/>
                    <a:pt x="46" y="25"/>
                  </a:cubicBezTo>
                  <a:cubicBezTo>
                    <a:pt x="46" y="21"/>
                    <a:pt x="43" y="18"/>
                    <a:pt x="40" y="17"/>
                  </a:cubicBezTo>
                  <a:cubicBezTo>
                    <a:pt x="28" y="11"/>
                    <a:pt x="19" y="23"/>
                    <a:pt x="15" y="33"/>
                  </a:cubicBezTo>
                  <a:cubicBezTo>
                    <a:pt x="11" y="44"/>
                    <a:pt x="10" y="58"/>
                    <a:pt x="10" y="66"/>
                  </a:cubicBezTo>
                  <a:cubicBezTo>
                    <a:pt x="10" y="69"/>
                    <a:pt x="8" y="71"/>
                    <a:pt x="5" y="71"/>
                  </a:cubicBezTo>
                  <a:cubicBezTo>
                    <a:pt x="3" y="71"/>
                    <a:pt x="1" y="69"/>
                    <a:pt x="1" y="67"/>
                  </a:cubicBezTo>
                  <a:cubicBezTo>
                    <a:pt x="0" y="57"/>
                    <a:pt x="2" y="42"/>
                    <a:pt x="6" y="30"/>
                  </a:cubicBezTo>
                  <a:cubicBezTo>
                    <a:pt x="12" y="15"/>
                    <a:pt x="27" y="0"/>
                    <a:pt x="44" y="9"/>
                  </a:cubicBezTo>
                  <a:cubicBezTo>
                    <a:pt x="50" y="11"/>
                    <a:pt x="55" y="17"/>
                    <a:pt x="56" y="24"/>
                  </a:cubicBezTo>
                  <a:cubicBezTo>
                    <a:pt x="57" y="34"/>
                    <a:pt x="48" y="43"/>
                    <a:pt x="37" y="43"/>
                  </a:cubicBezTo>
                  <a:cubicBezTo>
                    <a:pt x="32" y="43"/>
                    <a:pt x="27" y="41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807688" y="4818505"/>
            <a:ext cx="838200" cy="815974"/>
            <a:chOff x="8159751" y="5700713"/>
            <a:chExt cx="838200" cy="815976"/>
          </a:xfrm>
          <a:solidFill>
            <a:schemeClr val="bg1"/>
          </a:solidFill>
        </p:grpSpPr>
        <p:sp>
          <p:nvSpPr>
            <p:cNvPr id="27" name="Freeform 376"/>
            <p:cNvSpPr>
              <a:spLocks noEditPoints="1"/>
            </p:cNvSpPr>
            <p:nvPr/>
          </p:nvSpPr>
          <p:spPr bwMode="auto">
            <a:xfrm>
              <a:off x="8159751" y="5757863"/>
              <a:ext cx="838200" cy="412750"/>
            </a:xfrm>
            <a:custGeom>
              <a:avLst/>
              <a:gdLst>
                <a:gd name="T0" fmla="*/ 112 w 223"/>
                <a:gd name="T1" fmla="*/ 0 h 110"/>
                <a:gd name="T2" fmla="*/ 190 w 223"/>
                <a:gd name="T3" fmla="*/ 30 h 110"/>
                <a:gd name="T4" fmla="*/ 223 w 223"/>
                <a:gd name="T5" fmla="*/ 105 h 110"/>
                <a:gd name="T6" fmla="*/ 219 w 223"/>
                <a:gd name="T7" fmla="*/ 109 h 110"/>
                <a:gd name="T8" fmla="*/ 216 w 223"/>
                <a:gd name="T9" fmla="*/ 108 h 110"/>
                <a:gd name="T10" fmla="*/ 190 w 223"/>
                <a:gd name="T11" fmla="*/ 99 h 110"/>
                <a:gd name="T12" fmla="*/ 168 w 223"/>
                <a:gd name="T13" fmla="*/ 109 h 110"/>
                <a:gd name="T14" fmla="*/ 168 w 223"/>
                <a:gd name="T15" fmla="*/ 109 h 110"/>
                <a:gd name="T16" fmla="*/ 162 w 223"/>
                <a:gd name="T17" fmla="*/ 108 h 110"/>
                <a:gd name="T18" fmla="*/ 138 w 223"/>
                <a:gd name="T19" fmla="*/ 97 h 110"/>
                <a:gd name="T20" fmla="*/ 115 w 223"/>
                <a:gd name="T21" fmla="*/ 108 h 110"/>
                <a:gd name="T22" fmla="*/ 115 w 223"/>
                <a:gd name="T23" fmla="*/ 108 h 110"/>
                <a:gd name="T24" fmla="*/ 109 w 223"/>
                <a:gd name="T25" fmla="*/ 108 h 110"/>
                <a:gd name="T26" fmla="*/ 109 w 223"/>
                <a:gd name="T27" fmla="*/ 108 h 110"/>
                <a:gd name="T28" fmla="*/ 86 w 223"/>
                <a:gd name="T29" fmla="*/ 97 h 110"/>
                <a:gd name="T30" fmla="*/ 61 w 223"/>
                <a:gd name="T31" fmla="*/ 109 h 110"/>
                <a:gd name="T32" fmla="*/ 61 w 223"/>
                <a:gd name="T33" fmla="*/ 109 h 110"/>
                <a:gd name="T34" fmla="*/ 56 w 223"/>
                <a:gd name="T35" fmla="*/ 109 h 110"/>
                <a:gd name="T36" fmla="*/ 33 w 223"/>
                <a:gd name="T37" fmla="*/ 99 h 110"/>
                <a:gd name="T38" fmla="*/ 8 w 223"/>
                <a:gd name="T39" fmla="*/ 109 h 110"/>
                <a:gd name="T40" fmla="*/ 8 w 223"/>
                <a:gd name="T41" fmla="*/ 109 h 110"/>
                <a:gd name="T42" fmla="*/ 1 w 223"/>
                <a:gd name="T43" fmla="*/ 108 h 110"/>
                <a:gd name="T44" fmla="*/ 1 w 223"/>
                <a:gd name="T45" fmla="*/ 104 h 110"/>
                <a:gd name="T46" fmla="*/ 33 w 223"/>
                <a:gd name="T47" fmla="*/ 30 h 110"/>
                <a:gd name="T48" fmla="*/ 112 w 223"/>
                <a:gd name="T49" fmla="*/ 0 h 110"/>
                <a:gd name="T50" fmla="*/ 184 w 223"/>
                <a:gd name="T51" fmla="*/ 37 h 110"/>
                <a:gd name="T52" fmla="*/ 112 w 223"/>
                <a:gd name="T53" fmla="*/ 8 h 110"/>
                <a:gd name="T54" fmla="*/ 39 w 223"/>
                <a:gd name="T55" fmla="*/ 37 h 110"/>
                <a:gd name="T56" fmla="*/ 10 w 223"/>
                <a:gd name="T57" fmla="*/ 96 h 110"/>
                <a:gd name="T58" fmla="*/ 34 w 223"/>
                <a:gd name="T59" fmla="*/ 90 h 110"/>
                <a:gd name="T60" fmla="*/ 58 w 223"/>
                <a:gd name="T61" fmla="*/ 100 h 110"/>
                <a:gd name="T62" fmla="*/ 86 w 223"/>
                <a:gd name="T63" fmla="*/ 88 h 110"/>
                <a:gd name="T64" fmla="*/ 112 w 223"/>
                <a:gd name="T65" fmla="*/ 99 h 110"/>
                <a:gd name="T66" fmla="*/ 138 w 223"/>
                <a:gd name="T67" fmla="*/ 88 h 110"/>
                <a:gd name="T68" fmla="*/ 166 w 223"/>
                <a:gd name="T69" fmla="*/ 100 h 110"/>
                <a:gd name="T70" fmla="*/ 190 w 223"/>
                <a:gd name="T71" fmla="*/ 90 h 110"/>
                <a:gd name="T72" fmla="*/ 214 w 223"/>
                <a:gd name="T73" fmla="*/ 96 h 110"/>
                <a:gd name="T74" fmla="*/ 184 w 223"/>
                <a:gd name="T75" fmla="*/ 3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" h="110">
                  <a:moveTo>
                    <a:pt x="112" y="0"/>
                  </a:moveTo>
                  <a:cubicBezTo>
                    <a:pt x="143" y="0"/>
                    <a:pt x="170" y="11"/>
                    <a:pt x="190" y="30"/>
                  </a:cubicBezTo>
                  <a:cubicBezTo>
                    <a:pt x="211" y="49"/>
                    <a:pt x="223" y="76"/>
                    <a:pt x="223" y="105"/>
                  </a:cubicBezTo>
                  <a:cubicBezTo>
                    <a:pt x="223" y="108"/>
                    <a:pt x="221" y="109"/>
                    <a:pt x="219" y="109"/>
                  </a:cubicBezTo>
                  <a:cubicBezTo>
                    <a:pt x="218" y="109"/>
                    <a:pt x="217" y="109"/>
                    <a:pt x="216" y="108"/>
                  </a:cubicBezTo>
                  <a:cubicBezTo>
                    <a:pt x="205" y="100"/>
                    <a:pt x="197" y="98"/>
                    <a:pt x="190" y="99"/>
                  </a:cubicBezTo>
                  <a:cubicBezTo>
                    <a:pt x="183" y="99"/>
                    <a:pt x="176" y="103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6" y="110"/>
                    <a:pt x="164" y="110"/>
                    <a:pt x="162" y="108"/>
                  </a:cubicBezTo>
                  <a:cubicBezTo>
                    <a:pt x="153" y="101"/>
                    <a:pt x="145" y="97"/>
                    <a:pt x="138" y="97"/>
                  </a:cubicBezTo>
                  <a:cubicBezTo>
                    <a:pt x="130" y="97"/>
                    <a:pt x="123" y="100"/>
                    <a:pt x="115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0"/>
                    <a:pt x="110" y="110"/>
                    <a:pt x="109" y="108"/>
                  </a:cubicBezTo>
                  <a:cubicBezTo>
                    <a:pt x="109" y="108"/>
                    <a:pt x="109" y="108"/>
                    <a:pt x="109" y="108"/>
                  </a:cubicBezTo>
                  <a:cubicBezTo>
                    <a:pt x="101" y="100"/>
                    <a:pt x="93" y="97"/>
                    <a:pt x="86" y="97"/>
                  </a:cubicBezTo>
                  <a:cubicBezTo>
                    <a:pt x="78" y="97"/>
                    <a:pt x="70" y="101"/>
                    <a:pt x="61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0" y="110"/>
                    <a:pt x="57" y="110"/>
                    <a:pt x="56" y="109"/>
                  </a:cubicBezTo>
                  <a:cubicBezTo>
                    <a:pt x="47" y="103"/>
                    <a:pt x="40" y="99"/>
                    <a:pt x="33" y="99"/>
                  </a:cubicBezTo>
                  <a:cubicBezTo>
                    <a:pt x="26" y="98"/>
                    <a:pt x="18" y="100"/>
                    <a:pt x="8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6" y="110"/>
                    <a:pt x="3" y="110"/>
                    <a:pt x="1" y="108"/>
                  </a:cubicBezTo>
                  <a:cubicBezTo>
                    <a:pt x="0" y="106"/>
                    <a:pt x="1" y="105"/>
                    <a:pt x="1" y="104"/>
                  </a:cubicBezTo>
                  <a:cubicBezTo>
                    <a:pt x="1" y="75"/>
                    <a:pt x="13" y="49"/>
                    <a:pt x="33" y="30"/>
                  </a:cubicBezTo>
                  <a:cubicBezTo>
                    <a:pt x="53" y="11"/>
                    <a:pt x="81" y="0"/>
                    <a:pt x="112" y="0"/>
                  </a:cubicBezTo>
                  <a:close/>
                  <a:moveTo>
                    <a:pt x="184" y="37"/>
                  </a:moveTo>
                  <a:cubicBezTo>
                    <a:pt x="166" y="19"/>
                    <a:pt x="140" y="8"/>
                    <a:pt x="112" y="8"/>
                  </a:cubicBezTo>
                  <a:cubicBezTo>
                    <a:pt x="84" y="8"/>
                    <a:pt x="58" y="19"/>
                    <a:pt x="39" y="37"/>
                  </a:cubicBezTo>
                  <a:cubicBezTo>
                    <a:pt x="23" y="52"/>
                    <a:pt x="12" y="73"/>
                    <a:pt x="10" y="96"/>
                  </a:cubicBezTo>
                  <a:cubicBezTo>
                    <a:pt x="19" y="91"/>
                    <a:pt x="27" y="89"/>
                    <a:pt x="34" y="90"/>
                  </a:cubicBezTo>
                  <a:cubicBezTo>
                    <a:pt x="42" y="91"/>
                    <a:pt x="50" y="94"/>
                    <a:pt x="58" y="100"/>
                  </a:cubicBezTo>
                  <a:cubicBezTo>
                    <a:pt x="68" y="92"/>
                    <a:pt x="77" y="88"/>
                    <a:pt x="86" y="88"/>
                  </a:cubicBezTo>
                  <a:cubicBezTo>
                    <a:pt x="94" y="88"/>
                    <a:pt x="103" y="91"/>
                    <a:pt x="112" y="99"/>
                  </a:cubicBezTo>
                  <a:cubicBezTo>
                    <a:pt x="121" y="91"/>
                    <a:pt x="129" y="88"/>
                    <a:pt x="138" y="88"/>
                  </a:cubicBezTo>
                  <a:cubicBezTo>
                    <a:pt x="147" y="88"/>
                    <a:pt x="156" y="92"/>
                    <a:pt x="166" y="100"/>
                  </a:cubicBezTo>
                  <a:cubicBezTo>
                    <a:pt x="174" y="94"/>
                    <a:pt x="181" y="91"/>
                    <a:pt x="190" y="90"/>
                  </a:cubicBezTo>
                  <a:cubicBezTo>
                    <a:pt x="197" y="89"/>
                    <a:pt x="205" y="91"/>
                    <a:pt x="214" y="96"/>
                  </a:cubicBezTo>
                  <a:cubicBezTo>
                    <a:pt x="212" y="73"/>
                    <a:pt x="201" y="52"/>
                    <a:pt x="18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77"/>
            <p:cNvSpPr/>
            <p:nvPr/>
          </p:nvSpPr>
          <p:spPr bwMode="auto">
            <a:xfrm>
              <a:off x="8561388" y="5700713"/>
              <a:ext cx="33338" cy="85725"/>
            </a:xfrm>
            <a:custGeom>
              <a:avLst/>
              <a:gdLst>
                <a:gd name="T0" fmla="*/ 9 w 9"/>
                <a:gd name="T1" fmla="*/ 5 h 23"/>
                <a:gd name="T2" fmla="*/ 5 w 9"/>
                <a:gd name="T3" fmla="*/ 0 h 23"/>
                <a:gd name="T4" fmla="*/ 0 w 9"/>
                <a:gd name="T5" fmla="*/ 5 h 23"/>
                <a:gd name="T6" fmla="*/ 0 w 9"/>
                <a:gd name="T7" fmla="*/ 19 h 23"/>
                <a:gd name="T8" fmla="*/ 5 w 9"/>
                <a:gd name="T9" fmla="*/ 23 h 23"/>
                <a:gd name="T10" fmla="*/ 9 w 9"/>
                <a:gd name="T11" fmla="*/ 19 h 23"/>
                <a:gd name="T12" fmla="*/ 9 w 9"/>
                <a:gd name="T13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2" y="23"/>
                    <a:pt x="5" y="23"/>
                  </a:cubicBezTo>
                  <a:cubicBezTo>
                    <a:pt x="7" y="23"/>
                    <a:pt x="9" y="21"/>
                    <a:pt x="9" y="19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78"/>
            <p:cNvSpPr/>
            <p:nvPr/>
          </p:nvSpPr>
          <p:spPr bwMode="auto">
            <a:xfrm>
              <a:off x="8407401" y="6137276"/>
              <a:ext cx="187325" cy="379413"/>
            </a:xfrm>
            <a:custGeom>
              <a:avLst/>
              <a:gdLst>
                <a:gd name="T0" fmla="*/ 50 w 50"/>
                <a:gd name="T1" fmla="*/ 4 h 101"/>
                <a:gd name="T2" fmla="*/ 46 w 50"/>
                <a:gd name="T3" fmla="*/ 0 h 101"/>
                <a:gd name="T4" fmla="*/ 41 w 50"/>
                <a:gd name="T5" fmla="*/ 4 h 101"/>
                <a:gd name="T6" fmla="*/ 41 w 50"/>
                <a:gd name="T7" fmla="*/ 77 h 101"/>
                <a:gd name="T8" fmla="*/ 41 w 50"/>
                <a:gd name="T9" fmla="*/ 77 h 101"/>
                <a:gd name="T10" fmla="*/ 37 w 50"/>
                <a:gd name="T11" fmla="*/ 88 h 101"/>
                <a:gd name="T12" fmla="*/ 25 w 50"/>
                <a:gd name="T13" fmla="*/ 92 h 101"/>
                <a:gd name="T14" fmla="*/ 14 w 50"/>
                <a:gd name="T15" fmla="*/ 87 h 101"/>
                <a:gd name="T16" fmla="*/ 9 w 50"/>
                <a:gd name="T17" fmla="*/ 76 h 101"/>
                <a:gd name="T18" fmla="*/ 4 w 50"/>
                <a:gd name="T19" fmla="*/ 71 h 101"/>
                <a:gd name="T20" fmla="*/ 0 w 50"/>
                <a:gd name="T21" fmla="*/ 76 h 101"/>
                <a:gd name="T22" fmla="*/ 7 w 50"/>
                <a:gd name="T23" fmla="*/ 94 h 101"/>
                <a:gd name="T24" fmla="*/ 25 w 50"/>
                <a:gd name="T25" fmla="*/ 101 h 101"/>
                <a:gd name="T26" fmla="*/ 43 w 50"/>
                <a:gd name="T27" fmla="*/ 95 h 101"/>
                <a:gd name="T28" fmla="*/ 50 w 50"/>
                <a:gd name="T29" fmla="*/ 77 h 101"/>
                <a:gd name="T30" fmla="*/ 50 w 50"/>
                <a:gd name="T31" fmla="*/ 77 h 101"/>
                <a:gd name="T32" fmla="*/ 50 w 50"/>
                <a:gd name="T33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101">
                  <a:moveTo>
                    <a:pt x="50" y="4"/>
                  </a:moveTo>
                  <a:cubicBezTo>
                    <a:pt x="50" y="2"/>
                    <a:pt x="48" y="0"/>
                    <a:pt x="46" y="0"/>
                  </a:cubicBezTo>
                  <a:cubicBezTo>
                    <a:pt x="43" y="0"/>
                    <a:pt x="41" y="2"/>
                    <a:pt x="41" y="4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82"/>
                    <a:pt x="40" y="86"/>
                    <a:pt x="37" y="88"/>
                  </a:cubicBezTo>
                  <a:cubicBezTo>
                    <a:pt x="34" y="91"/>
                    <a:pt x="30" y="92"/>
                    <a:pt x="25" y="92"/>
                  </a:cubicBezTo>
                  <a:cubicBezTo>
                    <a:pt x="21" y="92"/>
                    <a:pt x="17" y="90"/>
                    <a:pt x="14" y="87"/>
                  </a:cubicBezTo>
                  <a:cubicBezTo>
                    <a:pt x="11" y="84"/>
                    <a:pt x="9" y="80"/>
                    <a:pt x="9" y="76"/>
                  </a:cubicBezTo>
                  <a:cubicBezTo>
                    <a:pt x="9" y="73"/>
                    <a:pt x="7" y="71"/>
                    <a:pt x="4" y="71"/>
                  </a:cubicBezTo>
                  <a:cubicBezTo>
                    <a:pt x="2" y="71"/>
                    <a:pt x="0" y="73"/>
                    <a:pt x="0" y="76"/>
                  </a:cubicBezTo>
                  <a:cubicBezTo>
                    <a:pt x="0" y="83"/>
                    <a:pt x="3" y="89"/>
                    <a:pt x="7" y="94"/>
                  </a:cubicBezTo>
                  <a:cubicBezTo>
                    <a:pt x="12" y="98"/>
                    <a:pt x="18" y="101"/>
                    <a:pt x="25" y="101"/>
                  </a:cubicBezTo>
                  <a:cubicBezTo>
                    <a:pt x="33" y="101"/>
                    <a:pt x="39" y="99"/>
                    <a:pt x="43" y="95"/>
                  </a:cubicBezTo>
                  <a:cubicBezTo>
                    <a:pt x="48" y="90"/>
                    <a:pt x="50" y="84"/>
                    <a:pt x="50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4"/>
                    <a:pt x="50" y="4"/>
                    <a:pt x="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79"/>
            <p:cNvSpPr/>
            <p:nvPr/>
          </p:nvSpPr>
          <p:spPr bwMode="auto">
            <a:xfrm>
              <a:off x="8362951" y="5757863"/>
              <a:ext cx="434975" cy="407988"/>
            </a:xfrm>
            <a:custGeom>
              <a:avLst/>
              <a:gdLst>
                <a:gd name="T0" fmla="*/ 0 w 116"/>
                <a:gd name="T1" fmla="*/ 105 h 109"/>
                <a:gd name="T2" fmla="*/ 5 w 116"/>
                <a:gd name="T3" fmla="*/ 109 h 109"/>
                <a:gd name="T4" fmla="*/ 9 w 116"/>
                <a:gd name="T5" fmla="*/ 105 h 109"/>
                <a:gd name="T6" fmla="*/ 24 w 116"/>
                <a:gd name="T7" fmla="*/ 36 h 109"/>
                <a:gd name="T8" fmla="*/ 58 w 116"/>
                <a:gd name="T9" fmla="*/ 8 h 109"/>
                <a:gd name="T10" fmla="*/ 92 w 116"/>
                <a:gd name="T11" fmla="*/ 36 h 109"/>
                <a:gd name="T12" fmla="*/ 107 w 116"/>
                <a:gd name="T13" fmla="*/ 105 h 109"/>
                <a:gd name="T14" fmla="*/ 111 w 116"/>
                <a:gd name="T15" fmla="*/ 109 h 109"/>
                <a:gd name="T16" fmla="*/ 116 w 116"/>
                <a:gd name="T17" fmla="*/ 105 h 109"/>
                <a:gd name="T18" fmla="*/ 99 w 116"/>
                <a:gd name="T19" fmla="*/ 32 h 109"/>
                <a:gd name="T20" fmla="*/ 58 w 116"/>
                <a:gd name="T21" fmla="*/ 0 h 109"/>
                <a:gd name="T22" fmla="*/ 16 w 116"/>
                <a:gd name="T23" fmla="*/ 32 h 109"/>
                <a:gd name="T24" fmla="*/ 0 w 116"/>
                <a:gd name="T25" fmla="*/ 10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0" y="105"/>
                  </a:moveTo>
                  <a:cubicBezTo>
                    <a:pt x="0" y="108"/>
                    <a:pt x="2" y="109"/>
                    <a:pt x="5" y="109"/>
                  </a:cubicBezTo>
                  <a:cubicBezTo>
                    <a:pt x="7" y="109"/>
                    <a:pt x="9" y="108"/>
                    <a:pt x="9" y="105"/>
                  </a:cubicBezTo>
                  <a:cubicBezTo>
                    <a:pt x="9" y="78"/>
                    <a:pt x="15" y="53"/>
                    <a:pt x="24" y="36"/>
                  </a:cubicBezTo>
                  <a:cubicBezTo>
                    <a:pt x="33" y="19"/>
                    <a:pt x="45" y="8"/>
                    <a:pt x="58" y="8"/>
                  </a:cubicBezTo>
                  <a:cubicBezTo>
                    <a:pt x="71" y="8"/>
                    <a:pt x="83" y="19"/>
                    <a:pt x="92" y="36"/>
                  </a:cubicBezTo>
                  <a:cubicBezTo>
                    <a:pt x="101" y="53"/>
                    <a:pt x="107" y="78"/>
                    <a:pt x="107" y="105"/>
                  </a:cubicBezTo>
                  <a:cubicBezTo>
                    <a:pt x="107" y="108"/>
                    <a:pt x="109" y="109"/>
                    <a:pt x="111" y="109"/>
                  </a:cubicBezTo>
                  <a:cubicBezTo>
                    <a:pt x="114" y="109"/>
                    <a:pt x="116" y="108"/>
                    <a:pt x="116" y="105"/>
                  </a:cubicBezTo>
                  <a:cubicBezTo>
                    <a:pt x="116" y="76"/>
                    <a:pt x="109" y="50"/>
                    <a:pt x="99" y="32"/>
                  </a:cubicBezTo>
                  <a:cubicBezTo>
                    <a:pt x="89" y="12"/>
                    <a:pt x="74" y="0"/>
                    <a:pt x="58" y="0"/>
                  </a:cubicBezTo>
                  <a:cubicBezTo>
                    <a:pt x="41" y="0"/>
                    <a:pt x="27" y="12"/>
                    <a:pt x="16" y="32"/>
                  </a:cubicBezTo>
                  <a:cubicBezTo>
                    <a:pt x="6" y="50"/>
                    <a:pt x="0" y="76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151159" y="4647813"/>
            <a:ext cx="688975" cy="654050"/>
            <a:chOff x="5795963" y="5783263"/>
            <a:chExt cx="688975" cy="654051"/>
          </a:xfrm>
          <a:solidFill>
            <a:schemeClr val="bg1"/>
          </a:solidFill>
        </p:grpSpPr>
        <p:sp>
          <p:nvSpPr>
            <p:cNvPr id="32" name="Freeform 380"/>
            <p:cNvSpPr>
              <a:spLocks noEditPoints="1"/>
            </p:cNvSpPr>
            <p:nvPr/>
          </p:nvSpPr>
          <p:spPr bwMode="auto">
            <a:xfrm>
              <a:off x="5795963" y="5791201"/>
              <a:ext cx="688975" cy="646113"/>
            </a:xfrm>
            <a:custGeom>
              <a:avLst/>
              <a:gdLst>
                <a:gd name="T0" fmla="*/ 64 w 183"/>
                <a:gd name="T1" fmla="*/ 10 h 172"/>
                <a:gd name="T2" fmla="*/ 69 w 183"/>
                <a:gd name="T3" fmla="*/ 7 h 172"/>
                <a:gd name="T4" fmla="*/ 75 w 183"/>
                <a:gd name="T5" fmla="*/ 14 h 172"/>
                <a:gd name="T6" fmla="*/ 119 w 183"/>
                <a:gd name="T7" fmla="*/ 0 h 172"/>
                <a:gd name="T8" fmla="*/ 123 w 183"/>
                <a:gd name="T9" fmla="*/ 6 h 172"/>
                <a:gd name="T10" fmla="*/ 147 w 183"/>
                <a:gd name="T11" fmla="*/ 11 h 172"/>
                <a:gd name="T12" fmla="*/ 152 w 183"/>
                <a:gd name="T13" fmla="*/ 13 h 172"/>
                <a:gd name="T14" fmla="*/ 146 w 183"/>
                <a:gd name="T15" fmla="*/ 26 h 172"/>
                <a:gd name="T16" fmla="*/ 181 w 183"/>
                <a:gd name="T17" fmla="*/ 47 h 172"/>
                <a:gd name="T18" fmla="*/ 180 w 183"/>
                <a:gd name="T19" fmla="*/ 54 h 172"/>
                <a:gd name="T20" fmla="*/ 153 w 183"/>
                <a:gd name="T21" fmla="*/ 72 h 172"/>
                <a:gd name="T22" fmla="*/ 151 w 183"/>
                <a:gd name="T23" fmla="*/ 77 h 172"/>
                <a:gd name="T24" fmla="*/ 135 w 183"/>
                <a:gd name="T25" fmla="*/ 79 h 172"/>
                <a:gd name="T26" fmla="*/ 155 w 183"/>
                <a:gd name="T27" fmla="*/ 92 h 172"/>
                <a:gd name="T28" fmla="*/ 155 w 183"/>
                <a:gd name="T29" fmla="*/ 99 h 172"/>
                <a:gd name="T30" fmla="*/ 160 w 183"/>
                <a:gd name="T31" fmla="*/ 164 h 172"/>
                <a:gd name="T32" fmla="*/ 155 w 183"/>
                <a:gd name="T33" fmla="*/ 168 h 172"/>
                <a:gd name="T34" fmla="*/ 92 w 183"/>
                <a:gd name="T35" fmla="*/ 152 h 172"/>
                <a:gd name="T36" fmla="*/ 87 w 183"/>
                <a:gd name="T37" fmla="*/ 153 h 172"/>
                <a:gd name="T38" fmla="*/ 76 w 183"/>
                <a:gd name="T39" fmla="*/ 130 h 172"/>
                <a:gd name="T40" fmla="*/ 71 w 183"/>
                <a:gd name="T41" fmla="*/ 144 h 172"/>
                <a:gd name="T42" fmla="*/ 66 w 183"/>
                <a:gd name="T43" fmla="*/ 146 h 172"/>
                <a:gd name="T44" fmla="*/ 43 w 183"/>
                <a:gd name="T45" fmla="*/ 170 h 172"/>
                <a:gd name="T46" fmla="*/ 38 w 183"/>
                <a:gd name="T47" fmla="*/ 171 h 172"/>
                <a:gd name="T48" fmla="*/ 22 w 183"/>
                <a:gd name="T49" fmla="*/ 131 h 172"/>
                <a:gd name="T50" fmla="*/ 11 w 183"/>
                <a:gd name="T51" fmla="*/ 135 h 172"/>
                <a:gd name="T52" fmla="*/ 7 w 183"/>
                <a:gd name="T53" fmla="*/ 130 h 172"/>
                <a:gd name="T54" fmla="*/ 6 w 183"/>
                <a:gd name="T55" fmla="*/ 105 h 172"/>
                <a:gd name="T56" fmla="*/ 1 w 183"/>
                <a:gd name="T57" fmla="*/ 103 h 172"/>
                <a:gd name="T58" fmla="*/ 22 w 183"/>
                <a:gd name="T59" fmla="*/ 59 h 172"/>
                <a:gd name="T60" fmla="*/ 17 w 183"/>
                <a:gd name="T61" fmla="*/ 54 h 172"/>
                <a:gd name="T62" fmla="*/ 20 w 183"/>
                <a:gd name="T63" fmla="*/ 48 h 172"/>
                <a:gd name="T64" fmla="*/ 69 w 183"/>
                <a:gd name="T65" fmla="*/ 19 h 172"/>
                <a:gd name="T66" fmla="*/ 57 w 183"/>
                <a:gd name="T67" fmla="*/ 51 h 172"/>
                <a:gd name="T68" fmla="*/ 27 w 183"/>
                <a:gd name="T69" fmla="*/ 54 h 172"/>
                <a:gd name="T70" fmla="*/ 30 w 183"/>
                <a:gd name="T71" fmla="*/ 60 h 172"/>
                <a:gd name="T72" fmla="*/ 12 w 183"/>
                <a:gd name="T73" fmla="*/ 95 h 172"/>
                <a:gd name="T74" fmla="*/ 35 w 183"/>
                <a:gd name="T75" fmla="*/ 87 h 172"/>
                <a:gd name="T76" fmla="*/ 36 w 183"/>
                <a:gd name="T77" fmla="*/ 92 h 172"/>
                <a:gd name="T78" fmla="*/ 22 w 183"/>
                <a:gd name="T79" fmla="*/ 123 h 172"/>
                <a:gd name="T80" fmla="*/ 27 w 183"/>
                <a:gd name="T81" fmla="*/ 125 h 172"/>
                <a:gd name="T82" fmla="*/ 41 w 183"/>
                <a:gd name="T83" fmla="*/ 161 h 172"/>
                <a:gd name="T84" fmla="*/ 64 w 183"/>
                <a:gd name="T85" fmla="*/ 136 h 172"/>
                <a:gd name="T86" fmla="*/ 66 w 183"/>
                <a:gd name="T87" fmla="*/ 137 h 172"/>
                <a:gd name="T88" fmla="*/ 74 w 183"/>
                <a:gd name="T89" fmla="*/ 115 h 172"/>
                <a:gd name="T90" fmla="*/ 79 w 183"/>
                <a:gd name="T91" fmla="*/ 117 h 172"/>
                <a:gd name="T92" fmla="*/ 91 w 183"/>
                <a:gd name="T93" fmla="*/ 141 h 172"/>
                <a:gd name="T94" fmla="*/ 96 w 183"/>
                <a:gd name="T95" fmla="*/ 139 h 172"/>
                <a:gd name="T96" fmla="*/ 142 w 183"/>
                <a:gd name="T97" fmla="*/ 100 h 172"/>
                <a:gd name="T98" fmla="*/ 144 w 183"/>
                <a:gd name="T99" fmla="*/ 96 h 172"/>
                <a:gd name="T100" fmla="*/ 123 w 183"/>
                <a:gd name="T101" fmla="*/ 80 h 172"/>
                <a:gd name="T102" fmla="*/ 125 w 183"/>
                <a:gd name="T103" fmla="*/ 73 h 172"/>
                <a:gd name="T104" fmla="*/ 144 w 183"/>
                <a:gd name="T105" fmla="*/ 71 h 172"/>
                <a:gd name="T106" fmla="*/ 145 w 183"/>
                <a:gd name="T107" fmla="*/ 64 h 172"/>
                <a:gd name="T108" fmla="*/ 172 w 183"/>
                <a:gd name="T109" fmla="*/ 50 h 172"/>
                <a:gd name="T110" fmla="*/ 139 w 183"/>
                <a:gd name="T111" fmla="*/ 30 h 172"/>
                <a:gd name="T112" fmla="*/ 138 w 183"/>
                <a:gd name="T113" fmla="*/ 25 h 172"/>
                <a:gd name="T114" fmla="*/ 105 w 183"/>
                <a:gd name="T115" fmla="*/ 34 h 172"/>
                <a:gd name="T116" fmla="*/ 101 w 183"/>
                <a:gd name="T117" fmla="*/ 29 h 172"/>
                <a:gd name="T118" fmla="*/ 112 w 183"/>
                <a:gd name="T119" fmla="*/ 10 h 172"/>
                <a:gd name="T120" fmla="*/ 71 w 183"/>
                <a:gd name="T121" fmla="*/ 21 h 172"/>
                <a:gd name="T122" fmla="*/ 69 w 183"/>
                <a:gd name="T123" fmla="*/ 1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" h="172">
                  <a:moveTo>
                    <a:pt x="54" y="44"/>
                  </a:move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5" y="8"/>
                    <a:pt x="67" y="7"/>
                    <a:pt x="69" y="7"/>
                  </a:cubicBezTo>
                  <a:cubicBezTo>
                    <a:pt x="70" y="8"/>
                    <a:pt x="70" y="8"/>
                    <a:pt x="71" y="9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3" y="1"/>
                    <a:pt x="123" y="3"/>
                  </a:cubicBezTo>
                  <a:cubicBezTo>
                    <a:pt x="123" y="4"/>
                    <a:pt x="123" y="5"/>
                    <a:pt x="123" y="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9" y="10"/>
                    <a:pt x="151" y="11"/>
                    <a:pt x="152" y="13"/>
                  </a:cubicBezTo>
                  <a:cubicBezTo>
                    <a:pt x="152" y="14"/>
                    <a:pt x="152" y="15"/>
                    <a:pt x="151" y="1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8"/>
                    <a:pt x="183" y="51"/>
                    <a:pt x="182" y="52"/>
                  </a:cubicBezTo>
                  <a:cubicBezTo>
                    <a:pt x="182" y="53"/>
                    <a:pt x="181" y="54"/>
                    <a:pt x="180" y="54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4"/>
                    <a:pt x="153" y="76"/>
                    <a:pt x="151" y="77"/>
                  </a:cubicBezTo>
                  <a:cubicBezTo>
                    <a:pt x="151" y="77"/>
                    <a:pt x="150" y="77"/>
                    <a:pt x="150" y="77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7" y="94"/>
                    <a:pt x="157" y="96"/>
                    <a:pt x="156" y="98"/>
                  </a:cubicBezTo>
                  <a:cubicBezTo>
                    <a:pt x="156" y="98"/>
                    <a:pt x="155" y="99"/>
                    <a:pt x="155" y="99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60" y="164"/>
                    <a:pt x="160" y="164"/>
                    <a:pt x="160" y="164"/>
                  </a:cubicBezTo>
                  <a:cubicBezTo>
                    <a:pt x="160" y="164"/>
                    <a:pt x="160" y="164"/>
                    <a:pt x="160" y="164"/>
                  </a:cubicBezTo>
                  <a:cubicBezTo>
                    <a:pt x="160" y="166"/>
                    <a:pt x="158" y="169"/>
                    <a:pt x="155" y="16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1" y="154"/>
                    <a:pt x="89" y="154"/>
                    <a:pt x="87" y="153"/>
                  </a:cubicBezTo>
                  <a:cubicBezTo>
                    <a:pt x="86" y="152"/>
                    <a:pt x="86" y="152"/>
                    <a:pt x="86" y="151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1" y="144"/>
                    <a:pt x="71" y="144"/>
                    <a:pt x="71" y="144"/>
                  </a:cubicBezTo>
                  <a:cubicBezTo>
                    <a:pt x="71" y="144"/>
                    <a:pt x="71" y="144"/>
                    <a:pt x="71" y="144"/>
                  </a:cubicBezTo>
                  <a:cubicBezTo>
                    <a:pt x="71" y="146"/>
                    <a:pt x="69" y="147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2" y="172"/>
                    <a:pt x="40" y="172"/>
                    <a:pt x="38" y="171"/>
                  </a:cubicBezTo>
                  <a:cubicBezTo>
                    <a:pt x="38" y="170"/>
                    <a:pt x="37" y="170"/>
                    <a:pt x="37" y="169"/>
                  </a:cubicBezTo>
                  <a:cubicBezTo>
                    <a:pt x="22" y="131"/>
                    <a:pt x="22" y="131"/>
                    <a:pt x="22" y="131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9" y="136"/>
                    <a:pt x="7" y="135"/>
                    <a:pt x="6" y="133"/>
                  </a:cubicBezTo>
                  <a:cubicBezTo>
                    <a:pt x="6" y="132"/>
                    <a:pt x="6" y="130"/>
                    <a:pt x="7" y="130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4" y="106"/>
                    <a:pt x="2" y="105"/>
                    <a:pt x="1" y="103"/>
                  </a:cubicBezTo>
                  <a:cubicBezTo>
                    <a:pt x="0" y="102"/>
                    <a:pt x="1" y="101"/>
                    <a:pt x="1" y="10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3"/>
                    <a:pt x="16" y="50"/>
                    <a:pt x="17" y="49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54" y="44"/>
                    <a:pt x="54" y="44"/>
                    <a:pt x="54" y="44"/>
                  </a:cubicBezTo>
                  <a:close/>
                  <a:moveTo>
                    <a:pt x="69" y="19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9"/>
                    <a:pt x="59" y="50"/>
                    <a:pt x="57" y="51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0" y="57"/>
                    <a:pt x="30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2" y="87"/>
                    <a:pt x="34" y="87"/>
                    <a:pt x="35" y="87"/>
                  </a:cubicBezTo>
                  <a:cubicBezTo>
                    <a:pt x="37" y="88"/>
                    <a:pt x="37" y="91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22" y="123"/>
                    <a:pt x="22" y="123"/>
                    <a:pt x="22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7" y="123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59" y="137"/>
                    <a:pt x="59" y="137"/>
                    <a:pt x="59" y="137"/>
                  </a:cubicBezTo>
                  <a:cubicBezTo>
                    <a:pt x="60" y="135"/>
                    <a:pt x="63" y="135"/>
                    <a:pt x="64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8" y="130"/>
                    <a:pt x="70" y="125"/>
                    <a:pt x="72" y="118"/>
                  </a:cubicBezTo>
                  <a:cubicBezTo>
                    <a:pt x="72" y="117"/>
                    <a:pt x="73" y="116"/>
                    <a:pt x="74" y="115"/>
                  </a:cubicBezTo>
                  <a:cubicBezTo>
                    <a:pt x="76" y="115"/>
                    <a:pt x="78" y="115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2" y="139"/>
                    <a:pt x="94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2" y="99"/>
                    <a:pt x="142" y="97"/>
                    <a:pt x="144" y="96"/>
                  </a:cubicBezTo>
                  <a:cubicBezTo>
                    <a:pt x="144" y="96"/>
                    <a:pt x="144" y="96"/>
                    <a:pt x="144" y="96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2" y="79"/>
                    <a:pt x="121" y="78"/>
                    <a:pt x="121" y="77"/>
                  </a:cubicBezTo>
                  <a:cubicBezTo>
                    <a:pt x="121" y="75"/>
                    <a:pt x="123" y="73"/>
                    <a:pt x="125" y="73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32" y="72"/>
                    <a:pt x="137" y="72"/>
                    <a:pt x="144" y="71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3" y="67"/>
                    <a:pt x="144" y="65"/>
                    <a:pt x="145" y="64"/>
                  </a:cubicBezTo>
                  <a:cubicBezTo>
                    <a:pt x="145" y="64"/>
                    <a:pt x="145" y="64"/>
                    <a:pt x="145" y="64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29"/>
                    <a:pt x="137" y="27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4" y="34"/>
                    <a:pt x="103" y="34"/>
                    <a:pt x="102" y="34"/>
                  </a:cubicBezTo>
                  <a:cubicBezTo>
                    <a:pt x="100" y="32"/>
                    <a:pt x="100" y="30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3"/>
                    <a:pt x="72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9" y="19"/>
                    <a:pt x="69" y="19"/>
                    <a:pt x="6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81"/>
            <p:cNvSpPr/>
            <p:nvPr/>
          </p:nvSpPr>
          <p:spPr bwMode="auto">
            <a:xfrm>
              <a:off x="5924551" y="5783263"/>
              <a:ext cx="469900" cy="627063"/>
            </a:xfrm>
            <a:custGeom>
              <a:avLst/>
              <a:gdLst>
                <a:gd name="T0" fmla="*/ 118 w 125"/>
                <a:gd name="T1" fmla="*/ 166 h 167"/>
                <a:gd name="T2" fmla="*/ 123 w 125"/>
                <a:gd name="T3" fmla="*/ 166 h 167"/>
                <a:gd name="T4" fmla="*/ 123 w 125"/>
                <a:gd name="T5" fmla="*/ 161 h 167"/>
                <a:gd name="T6" fmla="*/ 11 w 125"/>
                <a:gd name="T7" fmla="*/ 28 h 167"/>
                <a:gd name="T8" fmla="*/ 7 w 125"/>
                <a:gd name="T9" fmla="*/ 19 h 167"/>
                <a:gd name="T10" fmla="*/ 10 w 125"/>
                <a:gd name="T11" fmla="*/ 10 h 167"/>
                <a:gd name="T12" fmla="*/ 16 w 125"/>
                <a:gd name="T13" fmla="*/ 9 h 167"/>
                <a:gd name="T14" fmla="*/ 18 w 125"/>
                <a:gd name="T15" fmla="*/ 4 h 167"/>
                <a:gd name="T16" fmla="*/ 13 w 125"/>
                <a:gd name="T17" fmla="*/ 0 h 167"/>
                <a:gd name="T18" fmla="*/ 6 w 125"/>
                <a:gd name="T19" fmla="*/ 3 h 167"/>
                <a:gd name="T20" fmla="*/ 5 w 125"/>
                <a:gd name="T21" fmla="*/ 5 h 167"/>
                <a:gd name="T22" fmla="*/ 0 w 125"/>
                <a:gd name="T23" fmla="*/ 19 h 167"/>
                <a:gd name="T24" fmla="*/ 5 w 125"/>
                <a:gd name="T25" fmla="*/ 33 h 167"/>
                <a:gd name="T26" fmla="*/ 118 w 125"/>
                <a:gd name="T27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67">
                  <a:moveTo>
                    <a:pt x="118" y="166"/>
                  </a:moveTo>
                  <a:cubicBezTo>
                    <a:pt x="119" y="167"/>
                    <a:pt x="121" y="167"/>
                    <a:pt x="123" y="166"/>
                  </a:cubicBezTo>
                  <a:cubicBezTo>
                    <a:pt x="124" y="165"/>
                    <a:pt x="125" y="162"/>
                    <a:pt x="123" y="161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" y="25"/>
                    <a:pt x="7" y="22"/>
                    <a:pt x="7" y="19"/>
                  </a:cubicBezTo>
                  <a:cubicBezTo>
                    <a:pt x="7" y="16"/>
                    <a:pt x="8" y="13"/>
                    <a:pt x="10" y="10"/>
                  </a:cubicBezTo>
                  <a:cubicBezTo>
                    <a:pt x="12" y="11"/>
                    <a:pt x="14" y="10"/>
                    <a:pt x="16" y="9"/>
                  </a:cubicBezTo>
                  <a:cubicBezTo>
                    <a:pt x="18" y="8"/>
                    <a:pt x="19" y="6"/>
                    <a:pt x="18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8" y="1"/>
                    <a:pt x="6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1" y="9"/>
                    <a:pt x="0" y="14"/>
                    <a:pt x="0" y="19"/>
                  </a:cubicBezTo>
                  <a:cubicBezTo>
                    <a:pt x="0" y="23"/>
                    <a:pt x="1" y="28"/>
                    <a:pt x="5" y="33"/>
                  </a:cubicBezTo>
                  <a:cubicBezTo>
                    <a:pt x="118" y="166"/>
                    <a:pt x="118" y="166"/>
                    <a:pt x="118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382"/>
            <p:cNvSpPr/>
            <p:nvPr/>
          </p:nvSpPr>
          <p:spPr bwMode="auto">
            <a:xfrm>
              <a:off x="5932488" y="5964238"/>
              <a:ext cx="536575" cy="457200"/>
            </a:xfrm>
            <a:custGeom>
              <a:avLst/>
              <a:gdLst>
                <a:gd name="T0" fmla="*/ 139 w 143"/>
                <a:gd name="T1" fmla="*/ 7 h 122"/>
                <a:gd name="T2" fmla="*/ 143 w 143"/>
                <a:gd name="T3" fmla="*/ 3 h 122"/>
                <a:gd name="T4" fmla="*/ 139 w 143"/>
                <a:gd name="T5" fmla="*/ 0 h 122"/>
                <a:gd name="T6" fmla="*/ 24 w 143"/>
                <a:gd name="T7" fmla="*/ 0 h 122"/>
                <a:gd name="T8" fmla="*/ 24 w 143"/>
                <a:gd name="T9" fmla="*/ 4 h 122"/>
                <a:gd name="T10" fmla="*/ 24 w 143"/>
                <a:gd name="T11" fmla="*/ 0 h 122"/>
                <a:gd name="T12" fmla="*/ 21 w 143"/>
                <a:gd name="T13" fmla="*/ 3 h 122"/>
                <a:gd name="T14" fmla="*/ 0 w 143"/>
                <a:gd name="T15" fmla="*/ 117 h 122"/>
                <a:gd name="T16" fmla="*/ 3 w 143"/>
                <a:gd name="T17" fmla="*/ 122 h 122"/>
                <a:gd name="T18" fmla="*/ 7 w 143"/>
                <a:gd name="T19" fmla="*/ 119 h 122"/>
                <a:gd name="T20" fmla="*/ 27 w 143"/>
                <a:gd name="T21" fmla="*/ 8 h 122"/>
                <a:gd name="T22" fmla="*/ 139 w 143"/>
                <a:gd name="T23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22">
                  <a:moveTo>
                    <a:pt x="139" y="7"/>
                  </a:moveTo>
                  <a:cubicBezTo>
                    <a:pt x="141" y="7"/>
                    <a:pt x="143" y="5"/>
                    <a:pt x="143" y="3"/>
                  </a:cubicBezTo>
                  <a:cubicBezTo>
                    <a:pt x="143" y="1"/>
                    <a:pt x="141" y="0"/>
                    <a:pt x="13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2"/>
                    <a:pt x="21" y="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9"/>
                    <a:pt x="1" y="121"/>
                    <a:pt x="3" y="122"/>
                  </a:cubicBezTo>
                  <a:cubicBezTo>
                    <a:pt x="5" y="122"/>
                    <a:pt x="7" y="121"/>
                    <a:pt x="7" y="11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139" y="7"/>
                    <a:pt x="139" y="7"/>
                    <a:pt x="13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383"/>
            <p:cNvSpPr/>
            <p:nvPr/>
          </p:nvSpPr>
          <p:spPr bwMode="auto">
            <a:xfrm>
              <a:off x="5800726" y="5791201"/>
              <a:ext cx="461963" cy="390525"/>
            </a:xfrm>
            <a:custGeom>
              <a:avLst/>
              <a:gdLst>
                <a:gd name="T0" fmla="*/ 121 w 123"/>
                <a:gd name="T1" fmla="*/ 7 h 104"/>
                <a:gd name="T2" fmla="*/ 122 w 123"/>
                <a:gd name="T3" fmla="*/ 2 h 104"/>
                <a:gd name="T4" fmla="*/ 117 w 123"/>
                <a:gd name="T5" fmla="*/ 1 h 104"/>
                <a:gd name="T6" fmla="*/ 57 w 123"/>
                <a:gd name="T7" fmla="*/ 47 h 104"/>
                <a:gd name="T8" fmla="*/ 57 w 123"/>
                <a:gd name="T9" fmla="*/ 47 h 104"/>
                <a:gd name="T10" fmla="*/ 2 w 123"/>
                <a:gd name="T11" fmla="*/ 98 h 104"/>
                <a:gd name="T12" fmla="*/ 2 w 123"/>
                <a:gd name="T13" fmla="*/ 103 h 104"/>
                <a:gd name="T14" fmla="*/ 7 w 123"/>
                <a:gd name="T15" fmla="*/ 103 h 104"/>
                <a:gd name="T16" fmla="*/ 62 w 123"/>
                <a:gd name="T17" fmla="*/ 52 h 104"/>
                <a:gd name="T18" fmla="*/ 121 w 123"/>
                <a:gd name="T19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04">
                  <a:moveTo>
                    <a:pt x="121" y="7"/>
                  </a:moveTo>
                  <a:cubicBezTo>
                    <a:pt x="123" y="6"/>
                    <a:pt x="123" y="3"/>
                    <a:pt x="122" y="2"/>
                  </a:cubicBezTo>
                  <a:cubicBezTo>
                    <a:pt x="120" y="0"/>
                    <a:pt x="118" y="0"/>
                    <a:pt x="117" y="1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99"/>
                    <a:pt x="0" y="101"/>
                    <a:pt x="2" y="103"/>
                  </a:cubicBezTo>
                  <a:cubicBezTo>
                    <a:pt x="3" y="104"/>
                    <a:pt x="5" y="104"/>
                    <a:pt x="7" y="103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121" y="7"/>
                    <a:pt x="121" y="7"/>
                    <a:pt x="1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181740" y="4542555"/>
            <a:ext cx="668653" cy="639443"/>
            <a:chOff x="9672638" y="5859463"/>
            <a:chExt cx="668338" cy="639762"/>
          </a:xfrm>
          <a:solidFill>
            <a:schemeClr val="bg1"/>
          </a:solidFill>
        </p:grpSpPr>
        <p:sp>
          <p:nvSpPr>
            <p:cNvPr id="37" name="Freeform 75"/>
            <p:cNvSpPr/>
            <p:nvPr/>
          </p:nvSpPr>
          <p:spPr bwMode="auto">
            <a:xfrm>
              <a:off x="9729788" y="5999163"/>
              <a:ext cx="228600" cy="142875"/>
            </a:xfrm>
            <a:custGeom>
              <a:avLst/>
              <a:gdLst>
                <a:gd name="T0" fmla="*/ 6 w 61"/>
                <a:gd name="T1" fmla="*/ 1 h 38"/>
                <a:gd name="T2" fmla="*/ 1 w 61"/>
                <a:gd name="T3" fmla="*/ 2 h 38"/>
                <a:gd name="T4" fmla="*/ 2 w 61"/>
                <a:gd name="T5" fmla="*/ 6 h 38"/>
                <a:gd name="T6" fmla="*/ 56 w 61"/>
                <a:gd name="T7" fmla="*/ 37 h 38"/>
                <a:gd name="T8" fmla="*/ 60 w 61"/>
                <a:gd name="T9" fmla="*/ 36 h 38"/>
                <a:gd name="T10" fmla="*/ 59 w 61"/>
                <a:gd name="T11" fmla="*/ 32 h 38"/>
                <a:gd name="T12" fmla="*/ 6 w 61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6" y="1"/>
                  </a:moveTo>
                  <a:cubicBezTo>
                    <a:pt x="4" y="0"/>
                    <a:pt x="2" y="0"/>
                    <a:pt x="1" y="2"/>
                  </a:cubicBezTo>
                  <a:cubicBezTo>
                    <a:pt x="0" y="3"/>
                    <a:pt x="1" y="6"/>
                    <a:pt x="2" y="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7" y="38"/>
                    <a:pt x="60" y="38"/>
                    <a:pt x="60" y="36"/>
                  </a:cubicBezTo>
                  <a:cubicBezTo>
                    <a:pt x="61" y="35"/>
                    <a:pt x="61" y="32"/>
                    <a:pt x="59" y="32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Freeform 76"/>
            <p:cNvSpPr/>
            <p:nvPr/>
          </p:nvSpPr>
          <p:spPr bwMode="auto">
            <a:xfrm>
              <a:off x="9672638" y="5991225"/>
              <a:ext cx="373063" cy="496888"/>
            </a:xfrm>
            <a:custGeom>
              <a:avLst/>
              <a:gdLst>
                <a:gd name="T0" fmla="*/ 94 w 99"/>
                <a:gd name="T1" fmla="*/ 131 h 132"/>
                <a:gd name="T2" fmla="*/ 99 w 99"/>
                <a:gd name="T3" fmla="*/ 126 h 132"/>
                <a:gd name="T4" fmla="*/ 94 w 99"/>
                <a:gd name="T5" fmla="*/ 121 h 132"/>
                <a:gd name="T6" fmla="*/ 51 w 99"/>
                <a:gd name="T7" fmla="*/ 111 h 132"/>
                <a:gd name="T8" fmla="*/ 16 w 99"/>
                <a:gd name="T9" fmla="*/ 65 h 132"/>
                <a:gd name="T10" fmla="*/ 23 w 99"/>
                <a:gd name="T11" fmla="*/ 8 h 132"/>
                <a:gd name="T12" fmla="*/ 21 w 99"/>
                <a:gd name="T13" fmla="*/ 1 h 132"/>
                <a:gd name="T14" fmla="*/ 15 w 99"/>
                <a:gd name="T15" fmla="*/ 3 h 132"/>
                <a:gd name="T16" fmla="*/ 6 w 99"/>
                <a:gd name="T17" fmla="*/ 68 h 132"/>
                <a:gd name="T18" fmla="*/ 46 w 99"/>
                <a:gd name="T19" fmla="*/ 120 h 132"/>
                <a:gd name="T20" fmla="*/ 94 w 99"/>
                <a:gd name="T2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2">
                  <a:moveTo>
                    <a:pt x="94" y="131"/>
                  </a:moveTo>
                  <a:cubicBezTo>
                    <a:pt x="97" y="131"/>
                    <a:pt x="99" y="128"/>
                    <a:pt x="99" y="126"/>
                  </a:cubicBezTo>
                  <a:cubicBezTo>
                    <a:pt x="99" y="123"/>
                    <a:pt x="96" y="121"/>
                    <a:pt x="94" y="121"/>
                  </a:cubicBezTo>
                  <a:cubicBezTo>
                    <a:pt x="79" y="122"/>
                    <a:pt x="64" y="118"/>
                    <a:pt x="51" y="111"/>
                  </a:cubicBezTo>
                  <a:cubicBezTo>
                    <a:pt x="33" y="101"/>
                    <a:pt x="21" y="84"/>
                    <a:pt x="16" y="65"/>
                  </a:cubicBezTo>
                  <a:cubicBezTo>
                    <a:pt x="11" y="47"/>
                    <a:pt x="13" y="26"/>
                    <a:pt x="23" y="8"/>
                  </a:cubicBezTo>
                  <a:cubicBezTo>
                    <a:pt x="25" y="6"/>
                    <a:pt x="24" y="3"/>
                    <a:pt x="21" y="1"/>
                  </a:cubicBezTo>
                  <a:cubicBezTo>
                    <a:pt x="19" y="0"/>
                    <a:pt x="16" y="1"/>
                    <a:pt x="15" y="3"/>
                  </a:cubicBezTo>
                  <a:cubicBezTo>
                    <a:pt x="3" y="23"/>
                    <a:pt x="0" y="47"/>
                    <a:pt x="6" y="68"/>
                  </a:cubicBezTo>
                  <a:cubicBezTo>
                    <a:pt x="12" y="89"/>
                    <a:pt x="25" y="108"/>
                    <a:pt x="46" y="120"/>
                  </a:cubicBezTo>
                  <a:cubicBezTo>
                    <a:pt x="61" y="128"/>
                    <a:pt x="77" y="132"/>
                    <a:pt x="94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Freeform 77"/>
            <p:cNvSpPr/>
            <p:nvPr/>
          </p:nvSpPr>
          <p:spPr bwMode="auto">
            <a:xfrm>
              <a:off x="9807576" y="6276975"/>
              <a:ext cx="46038" cy="46038"/>
            </a:xfrm>
            <a:custGeom>
              <a:avLst/>
              <a:gdLst>
                <a:gd name="T0" fmla="*/ 7 w 12"/>
                <a:gd name="T1" fmla="*/ 1 h 12"/>
                <a:gd name="T2" fmla="*/ 12 w 12"/>
                <a:gd name="T3" fmla="*/ 7 h 12"/>
                <a:gd name="T4" fmla="*/ 5 w 12"/>
                <a:gd name="T5" fmla="*/ 12 h 12"/>
                <a:gd name="T6" fmla="*/ 1 w 12"/>
                <a:gd name="T7" fmla="*/ 5 h 12"/>
                <a:gd name="T8" fmla="*/ 7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7" y="1"/>
                  </a:moveTo>
                  <a:cubicBezTo>
                    <a:pt x="10" y="1"/>
                    <a:pt x="12" y="4"/>
                    <a:pt x="12" y="7"/>
                  </a:cubicBezTo>
                  <a:cubicBezTo>
                    <a:pt x="11" y="10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78"/>
            <p:cNvSpPr/>
            <p:nvPr/>
          </p:nvSpPr>
          <p:spPr bwMode="auto">
            <a:xfrm>
              <a:off x="9782176" y="6103938"/>
              <a:ext cx="52388" cy="57150"/>
            </a:xfrm>
            <a:custGeom>
              <a:avLst/>
              <a:gdLst>
                <a:gd name="T0" fmla="*/ 8 w 14"/>
                <a:gd name="T1" fmla="*/ 1 h 15"/>
                <a:gd name="T2" fmla="*/ 14 w 14"/>
                <a:gd name="T3" fmla="*/ 9 h 15"/>
                <a:gd name="T4" fmla="*/ 6 w 14"/>
                <a:gd name="T5" fmla="*/ 14 h 15"/>
                <a:gd name="T6" fmla="*/ 0 w 14"/>
                <a:gd name="T7" fmla="*/ 7 h 15"/>
                <a:gd name="T8" fmla="*/ 8 w 14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8" y="1"/>
                  </a:moveTo>
                  <a:cubicBezTo>
                    <a:pt x="12" y="1"/>
                    <a:pt x="14" y="5"/>
                    <a:pt x="14" y="9"/>
                  </a:cubicBezTo>
                  <a:cubicBezTo>
                    <a:pt x="13" y="12"/>
                    <a:pt x="10" y="15"/>
                    <a:pt x="6" y="14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1" y="3"/>
                    <a:pt x="4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79"/>
            <p:cNvSpPr/>
            <p:nvPr/>
          </p:nvSpPr>
          <p:spPr bwMode="auto">
            <a:xfrm>
              <a:off x="9748838" y="6183313"/>
              <a:ext cx="63500" cy="63500"/>
            </a:xfrm>
            <a:custGeom>
              <a:avLst/>
              <a:gdLst>
                <a:gd name="T0" fmla="*/ 10 w 17"/>
                <a:gd name="T1" fmla="*/ 1 h 17"/>
                <a:gd name="T2" fmla="*/ 16 w 17"/>
                <a:gd name="T3" fmla="*/ 10 h 17"/>
                <a:gd name="T4" fmla="*/ 7 w 17"/>
                <a:gd name="T5" fmla="*/ 17 h 17"/>
                <a:gd name="T6" fmla="*/ 0 w 17"/>
                <a:gd name="T7" fmla="*/ 7 h 17"/>
                <a:gd name="T8" fmla="*/ 10 w 17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0" y="1"/>
                  </a:moveTo>
                  <a:cubicBezTo>
                    <a:pt x="14" y="1"/>
                    <a:pt x="17" y="5"/>
                    <a:pt x="16" y="10"/>
                  </a:cubicBezTo>
                  <a:cubicBezTo>
                    <a:pt x="16" y="14"/>
                    <a:pt x="11" y="17"/>
                    <a:pt x="7" y="17"/>
                  </a:cubicBezTo>
                  <a:cubicBezTo>
                    <a:pt x="3" y="16"/>
                    <a:pt x="0" y="12"/>
                    <a:pt x="0" y="7"/>
                  </a:cubicBezTo>
                  <a:cubicBezTo>
                    <a:pt x="1" y="3"/>
                    <a:pt x="5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Freeform 80"/>
            <p:cNvSpPr>
              <a:spLocks noEditPoints="1"/>
            </p:cNvSpPr>
            <p:nvPr/>
          </p:nvSpPr>
          <p:spPr bwMode="auto">
            <a:xfrm>
              <a:off x="9879013" y="6067425"/>
              <a:ext cx="461963" cy="431800"/>
            </a:xfrm>
            <a:custGeom>
              <a:avLst/>
              <a:gdLst>
                <a:gd name="T0" fmla="*/ 63 w 123"/>
                <a:gd name="T1" fmla="*/ 9 h 115"/>
                <a:gd name="T2" fmla="*/ 106 w 123"/>
                <a:gd name="T3" fmla="*/ 12 h 115"/>
                <a:gd name="T4" fmla="*/ 119 w 123"/>
                <a:gd name="T5" fmla="*/ 56 h 115"/>
                <a:gd name="T6" fmla="*/ 76 w 123"/>
                <a:gd name="T7" fmla="*/ 113 h 115"/>
                <a:gd name="T8" fmla="*/ 49 w 123"/>
                <a:gd name="T9" fmla="*/ 114 h 115"/>
                <a:gd name="T10" fmla="*/ 4 w 123"/>
                <a:gd name="T11" fmla="*/ 56 h 115"/>
                <a:gd name="T12" fmla="*/ 19 w 123"/>
                <a:gd name="T13" fmla="*/ 10 h 115"/>
                <a:gd name="T14" fmla="*/ 63 w 123"/>
                <a:gd name="T15" fmla="*/ 9 h 115"/>
                <a:gd name="T16" fmla="*/ 66 w 123"/>
                <a:gd name="T17" fmla="*/ 19 h 115"/>
                <a:gd name="T18" fmla="*/ 60 w 123"/>
                <a:gd name="T19" fmla="*/ 19 h 115"/>
                <a:gd name="T20" fmla="*/ 60 w 123"/>
                <a:gd name="T21" fmla="*/ 19 h 115"/>
                <a:gd name="T22" fmla="*/ 25 w 123"/>
                <a:gd name="T23" fmla="*/ 18 h 115"/>
                <a:gd name="T24" fmla="*/ 14 w 123"/>
                <a:gd name="T25" fmla="*/ 54 h 115"/>
                <a:gd name="T26" fmla="*/ 50 w 123"/>
                <a:gd name="T27" fmla="*/ 104 h 115"/>
                <a:gd name="T28" fmla="*/ 74 w 123"/>
                <a:gd name="T29" fmla="*/ 104 h 115"/>
                <a:gd name="T30" fmla="*/ 109 w 123"/>
                <a:gd name="T31" fmla="*/ 54 h 115"/>
                <a:gd name="T32" fmla="*/ 100 w 123"/>
                <a:gd name="T33" fmla="*/ 20 h 115"/>
                <a:gd name="T34" fmla="*/ 66 w 123"/>
                <a:gd name="T35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15">
                  <a:moveTo>
                    <a:pt x="63" y="9"/>
                  </a:moveTo>
                  <a:cubicBezTo>
                    <a:pt x="77" y="2"/>
                    <a:pt x="94" y="2"/>
                    <a:pt x="106" y="12"/>
                  </a:cubicBezTo>
                  <a:cubicBezTo>
                    <a:pt x="120" y="23"/>
                    <a:pt x="123" y="40"/>
                    <a:pt x="119" y="56"/>
                  </a:cubicBezTo>
                  <a:cubicBezTo>
                    <a:pt x="112" y="78"/>
                    <a:pt x="101" y="108"/>
                    <a:pt x="76" y="113"/>
                  </a:cubicBezTo>
                  <a:cubicBezTo>
                    <a:pt x="67" y="115"/>
                    <a:pt x="59" y="115"/>
                    <a:pt x="49" y="114"/>
                  </a:cubicBezTo>
                  <a:cubicBezTo>
                    <a:pt x="23" y="111"/>
                    <a:pt x="9" y="77"/>
                    <a:pt x="4" y="56"/>
                  </a:cubicBezTo>
                  <a:cubicBezTo>
                    <a:pt x="0" y="39"/>
                    <a:pt x="4" y="20"/>
                    <a:pt x="19" y="10"/>
                  </a:cubicBezTo>
                  <a:cubicBezTo>
                    <a:pt x="32" y="0"/>
                    <a:pt x="49" y="1"/>
                    <a:pt x="63" y="9"/>
                  </a:cubicBezTo>
                  <a:close/>
                  <a:moveTo>
                    <a:pt x="66" y="19"/>
                  </a:moveTo>
                  <a:cubicBezTo>
                    <a:pt x="64" y="20"/>
                    <a:pt x="62" y="20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49" y="12"/>
                    <a:pt x="36" y="10"/>
                    <a:pt x="25" y="18"/>
                  </a:cubicBezTo>
                  <a:cubicBezTo>
                    <a:pt x="14" y="26"/>
                    <a:pt x="11" y="41"/>
                    <a:pt x="14" y="54"/>
                  </a:cubicBezTo>
                  <a:cubicBezTo>
                    <a:pt x="17" y="70"/>
                    <a:pt x="30" y="101"/>
                    <a:pt x="50" y="104"/>
                  </a:cubicBezTo>
                  <a:cubicBezTo>
                    <a:pt x="59" y="105"/>
                    <a:pt x="65" y="105"/>
                    <a:pt x="74" y="104"/>
                  </a:cubicBezTo>
                  <a:cubicBezTo>
                    <a:pt x="94" y="99"/>
                    <a:pt x="104" y="71"/>
                    <a:pt x="109" y="54"/>
                  </a:cubicBezTo>
                  <a:cubicBezTo>
                    <a:pt x="112" y="42"/>
                    <a:pt x="110" y="28"/>
                    <a:pt x="100" y="20"/>
                  </a:cubicBezTo>
                  <a:cubicBezTo>
                    <a:pt x="90" y="12"/>
                    <a:pt x="77" y="13"/>
                    <a:pt x="6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974263" y="5930900"/>
              <a:ext cx="141288" cy="142875"/>
            </a:xfrm>
            <a:custGeom>
              <a:avLst/>
              <a:gdLst>
                <a:gd name="T0" fmla="*/ 21 w 38"/>
                <a:gd name="T1" fmla="*/ 35 h 38"/>
                <a:gd name="T2" fmla="*/ 10 w 38"/>
                <a:gd name="T3" fmla="*/ 28 h 38"/>
                <a:gd name="T4" fmla="*/ 2 w 38"/>
                <a:gd name="T5" fmla="*/ 16 h 38"/>
                <a:gd name="T6" fmla="*/ 2 w 38"/>
                <a:gd name="T7" fmla="*/ 2 h 38"/>
                <a:gd name="T8" fmla="*/ 17 w 38"/>
                <a:gd name="T9" fmla="*/ 2 h 38"/>
                <a:gd name="T10" fmla="*/ 28 w 38"/>
                <a:gd name="T11" fmla="*/ 10 h 38"/>
                <a:gd name="T12" fmla="*/ 35 w 38"/>
                <a:gd name="T13" fmla="*/ 21 h 38"/>
                <a:gd name="T14" fmla="*/ 36 w 38"/>
                <a:gd name="T15" fmla="*/ 35 h 38"/>
                <a:gd name="T16" fmla="*/ 21 w 38"/>
                <a:gd name="T17" fmla="*/ 35 h 38"/>
                <a:gd name="T18" fmla="*/ 24 w 38"/>
                <a:gd name="T19" fmla="*/ 29 h 38"/>
                <a:gd name="T20" fmla="*/ 30 w 38"/>
                <a:gd name="T21" fmla="*/ 30 h 38"/>
                <a:gd name="T22" fmla="*/ 29 w 38"/>
                <a:gd name="T23" fmla="*/ 23 h 38"/>
                <a:gd name="T24" fmla="*/ 23 w 38"/>
                <a:gd name="T25" fmla="*/ 15 h 38"/>
                <a:gd name="T26" fmla="*/ 14 w 38"/>
                <a:gd name="T27" fmla="*/ 9 h 38"/>
                <a:gd name="T28" fmla="*/ 8 w 38"/>
                <a:gd name="T29" fmla="*/ 8 h 38"/>
                <a:gd name="T30" fmla="*/ 9 w 38"/>
                <a:gd name="T31" fmla="*/ 14 h 38"/>
                <a:gd name="T32" fmla="*/ 15 w 38"/>
                <a:gd name="T33" fmla="*/ 23 h 38"/>
                <a:gd name="T34" fmla="*/ 24 w 38"/>
                <a:gd name="T3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21" y="35"/>
                  </a:moveTo>
                  <a:cubicBezTo>
                    <a:pt x="18" y="34"/>
                    <a:pt x="13" y="31"/>
                    <a:pt x="10" y="28"/>
                  </a:cubicBezTo>
                  <a:cubicBezTo>
                    <a:pt x="6" y="24"/>
                    <a:pt x="4" y="20"/>
                    <a:pt x="2" y="16"/>
                  </a:cubicBezTo>
                  <a:cubicBezTo>
                    <a:pt x="1" y="13"/>
                    <a:pt x="0" y="5"/>
                    <a:pt x="2" y="2"/>
                  </a:cubicBezTo>
                  <a:cubicBezTo>
                    <a:pt x="5" y="0"/>
                    <a:pt x="14" y="1"/>
                    <a:pt x="17" y="2"/>
                  </a:cubicBezTo>
                  <a:cubicBezTo>
                    <a:pt x="20" y="4"/>
                    <a:pt x="24" y="6"/>
                    <a:pt x="28" y="10"/>
                  </a:cubicBezTo>
                  <a:cubicBezTo>
                    <a:pt x="31" y="13"/>
                    <a:pt x="34" y="17"/>
                    <a:pt x="35" y="21"/>
                  </a:cubicBezTo>
                  <a:cubicBezTo>
                    <a:pt x="36" y="24"/>
                    <a:pt x="38" y="33"/>
                    <a:pt x="36" y="35"/>
                  </a:cubicBezTo>
                  <a:cubicBezTo>
                    <a:pt x="33" y="38"/>
                    <a:pt x="24" y="36"/>
                    <a:pt x="21" y="35"/>
                  </a:cubicBezTo>
                  <a:close/>
                  <a:moveTo>
                    <a:pt x="24" y="29"/>
                  </a:moveTo>
                  <a:cubicBezTo>
                    <a:pt x="26" y="30"/>
                    <a:pt x="28" y="30"/>
                    <a:pt x="30" y="30"/>
                  </a:cubicBezTo>
                  <a:cubicBezTo>
                    <a:pt x="30" y="28"/>
                    <a:pt x="30" y="26"/>
                    <a:pt x="29" y="23"/>
                  </a:cubicBezTo>
                  <a:cubicBezTo>
                    <a:pt x="28" y="21"/>
                    <a:pt x="26" y="17"/>
                    <a:pt x="23" y="15"/>
                  </a:cubicBezTo>
                  <a:cubicBezTo>
                    <a:pt x="20" y="12"/>
                    <a:pt x="17" y="10"/>
                    <a:pt x="14" y="9"/>
                  </a:cubicBezTo>
                  <a:cubicBezTo>
                    <a:pt x="12" y="8"/>
                    <a:pt x="10" y="8"/>
                    <a:pt x="8" y="8"/>
                  </a:cubicBezTo>
                  <a:cubicBezTo>
                    <a:pt x="7" y="9"/>
                    <a:pt x="8" y="12"/>
                    <a:pt x="9" y="14"/>
                  </a:cubicBezTo>
                  <a:cubicBezTo>
                    <a:pt x="10" y="17"/>
                    <a:pt x="12" y="20"/>
                    <a:pt x="15" y="23"/>
                  </a:cubicBezTo>
                  <a:cubicBezTo>
                    <a:pt x="18" y="26"/>
                    <a:pt x="21" y="28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10115551" y="5859463"/>
              <a:ext cx="192088" cy="214313"/>
            </a:xfrm>
            <a:custGeom>
              <a:avLst/>
              <a:gdLst>
                <a:gd name="T0" fmla="*/ 8 w 51"/>
                <a:gd name="T1" fmla="*/ 48 h 57"/>
                <a:gd name="T2" fmla="*/ 20 w 51"/>
                <a:gd name="T3" fmla="*/ 45 h 57"/>
                <a:gd name="T4" fmla="*/ 33 w 51"/>
                <a:gd name="T5" fmla="*/ 35 h 57"/>
                <a:gd name="T6" fmla="*/ 41 w 51"/>
                <a:gd name="T7" fmla="*/ 20 h 57"/>
                <a:gd name="T8" fmla="*/ 42 w 51"/>
                <a:gd name="T9" fmla="*/ 9 h 57"/>
                <a:gd name="T10" fmla="*/ 30 w 51"/>
                <a:gd name="T11" fmla="*/ 12 h 57"/>
                <a:gd name="T12" fmla="*/ 17 w 51"/>
                <a:gd name="T13" fmla="*/ 22 h 57"/>
                <a:gd name="T14" fmla="*/ 9 w 51"/>
                <a:gd name="T15" fmla="*/ 36 h 57"/>
                <a:gd name="T16" fmla="*/ 8 w 51"/>
                <a:gd name="T17" fmla="*/ 48 h 57"/>
                <a:gd name="T18" fmla="*/ 23 w 51"/>
                <a:gd name="T19" fmla="*/ 51 h 57"/>
                <a:gd name="T20" fmla="*/ 3 w 51"/>
                <a:gd name="T21" fmla="*/ 54 h 57"/>
                <a:gd name="T22" fmla="*/ 3 w 51"/>
                <a:gd name="T23" fmla="*/ 34 h 57"/>
                <a:gd name="T24" fmla="*/ 12 w 51"/>
                <a:gd name="T25" fmla="*/ 17 h 57"/>
                <a:gd name="T26" fmla="*/ 27 w 51"/>
                <a:gd name="T27" fmla="*/ 6 h 57"/>
                <a:gd name="T28" fmla="*/ 47 w 51"/>
                <a:gd name="T29" fmla="*/ 3 h 57"/>
                <a:gd name="T30" fmla="*/ 48 w 51"/>
                <a:gd name="T31" fmla="*/ 22 h 57"/>
                <a:gd name="T32" fmla="*/ 38 w 51"/>
                <a:gd name="T33" fmla="*/ 40 h 57"/>
                <a:gd name="T34" fmla="*/ 23 w 51"/>
                <a:gd name="T35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7">
                  <a:moveTo>
                    <a:pt x="8" y="48"/>
                  </a:moveTo>
                  <a:cubicBezTo>
                    <a:pt x="11" y="48"/>
                    <a:pt x="15" y="47"/>
                    <a:pt x="20" y="45"/>
                  </a:cubicBezTo>
                  <a:cubicBezTo>
                    <a:pt x="24" y="43"/>
                    <a:pt x="29" y="40"/>
                    <a:pt x="33" y="35"/>
                  </a:cubicBezTo>
                  <a:cubicBezTo>
                    <a:pt x="37" y="30"/>
                    <a:pt x="40" y="25"/>
                    <a:pt x="41" y="20"/>
                  </a:cubicBezTo>
                  <a:cubicBezTo>
                    <a:pt x="43" y="16"/>
                    <a:pt x="43" y="12"/>
                    <a:pt x="42" y="9"/>
                  </a:cubicBezTo>
                  <a:cubicBezTo>
                    <a:pt x="39" y="9"/>
                    <a:pt x="34" y="10"/>
                    <a:pt x="30" y="12"/>
                  </a:cubicBezTo>
                  <a:cubicBezTo>
                    <a:pt x="26" y="14"/>
                    <a:pt x="21" y="17"/>
                    <a:pt x="17" y="22"/>
                  </a:cubicBezTo>
                  <a:cubicBezTo>
                    <a:pt x="13" y="26"/>
                    <a:pt x="11" y="32"/>
                    <a:pt x="9" y="36"/>
                  </a:cubicBezTo>
                  <a:cubicBezTo>
                    <a:pt x="8" y="41"/>
                    <a:pt x="8" y="46"/>
                    <a:pt x="8" y="48"/>
                  </a:cubicBezTo>
                  <a:close/>
                  <a:moveTo>
                    <a:pt x="23" y="51"/>
                  </a:moveTo>
                  <a:cubicBezTo>
                    <a:pt x="19" y="53"/>
                    <a:pt x="7" y="57"/>
                    <a:pt x="3" y="54"/>
                  </a:cubicBezTo>
                  <a:cubicBezTo>
                    <a:pt x="0" y="51"/>
                    <a:pt x="2" y="38"/>
                    <a:pt x="3" y="34"/>
                  </a:cubicBezTo>
                  <a:cubicBezTo>
                    <a:pt x="4" y="29"/>
                    <a:pt x="7" y="23"/>
                    <a:pt x="12" y="17"/>
                  </a:cubicBezTo>
                  <a:cubicBezTo>
                    <a:pt x="17" y="12"/>
                    <a:pt x="22" y="8"/>
                    <a:pt x="27" y="6"/>
                  </a:cubicBezTo>
                  <a:cubicBezTo>
                    <a:pt x="31" y="4"/>
                    <a:pt x="43" y="0"/>
                    <a:pt x="47" y="3"/>
                  </a:cubicBezTo>
                  <a:cubicBezTo>
                    <a:pt x="51" y="6"/>
                    <a:pt x="49" y="19"/>
                    <a:pt x="48" y="22"/>
                  </a:cubicBezTo>
                  <a:cubicBezTo>
                    <a:pt x="46" y="28"/>
                    <a:pt x="43" y="34"/>
                    <a:pt x="38" y="40"/>
                  </a:cubicBezTo>
                  <a:cubicBezTo>
                    <a:pt x="34" y="45"/>
                    <a:pt x="28" y="49"/>
                    <a:pt x="2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7" name="文本框 10"/>
          <p:cNvSpPr txBox="1"/>
          <p:nvPr/>
        </p:nvSpPr>
        <p:spPr>
          <a:xfrm>
            <a:off x="307911" y="749657"/>
            <a:ext cx="10706564" cy="211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对于 </a:t>
            </a:r>
            <a:r>
              <a:rPr lang="en-US" altLang="zh-CN" sz="1400" b="1" dirty="0">
                <a:latin typeface="幼圆" panose="02010509060101010101" pitchFamily="49" charset="-122"/>
                <a:ea typeface="幼圆" panose="02010509060101010101" pitchFamily="49" charset="-122"/>
              </a:rPr>
              <a:t>MBTI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和 </a:t>
            </a:r>
            <a:r>
              <a:rPr lang="zh-CN" altLang="en-US" sz="1400" b="1" dirty="0">
                <a:latin typeface="幼圆" panose="02010509060101010101" pitchFamily="49" charset="-122"/>
                <a:ea typeface="幼圆" panose="02010509060101010101" pitchFamily="49" charset="-122"/>
              </a:rPr>
              <a:t>学习风格测评生成的字符串 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来说，如何计算匹配度？</a:t>
            </a:r>
          </a:p>
          <a:p>
            <a:pPr>
              <a:lnSpc>
                <a:spcPts val="2300"/>
              </a:lnSpc>
            </a:pP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直接求出两个字符串对应位置相同的个数，除以字符串长度即可</a:t>
            </a:r>
          </a:p>
          <a:p>
            <a:pPr>
              <a:lnSpc>
                <a:spcPts val="2300"/>
              </a:lnSpc>
            </a:pP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例如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A 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的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MBTI 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为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INTP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B 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的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MBTI 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为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ENFP</a:t>
            </a:r>
          </a:p>
          <a:p>
            <a:pPr>
              <a:lnSpc>
                <a:spcPts val="2300"/>
              </a:lnSpc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由于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N 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和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P 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相同，匹配度为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50%</a:t>
            </a: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5956947" y="651681"/>
            <a:ext cx="11575" cy="2407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4EC204FB-215C-3286-E649-1D71545C871B}"/>
              </a:ext>
            </a:extLst>
          </p:cNvPr>
          <p:cNvSpPr txBox="1"/>
          <p:nvPr/>
        </p:nvSpPr>
        <p:spPr>
          <a:xfrm>
            <a:off x="6096000" y="739160"/>
            <a:ext cx="6102220" cy="2417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同理，学习风格测评生成的字符串 长度为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20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，代表用户做题时的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20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个选项作答</a:t>
            </a:r>
          </a:p>
          <a:p>
            <a:pPr>
              <a:lnSpc>
                <a:spcPts val="2300"/>
              </a:lnSpc>
            </a:pP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如果一个人全选了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，另一个人全选了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D</a:t>
            </a:r>
          </a:p>
          <a:p>
            <a:pPr>
              <a:lnSpc>
                <a:spcPts val="2300"/>
              </a:lnSpc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由于没有任何位置对应相同，匹配度为 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0%</a:t>
            </a:r>
          </a:p>
          <a:p>
            <a:pPr>
              <a:lnSpc>
                <a:spcPts val="2300"/>
              </a:lnSpc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ts val="2300"/>
              </a:lnSpc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通过以上流程，我们可以求出三个指标的匹配度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animBg="1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90D3-BE64-4F9F-6FB8-26392F4F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35CE4A40-CD5D-063A-862D-9062A2F4A8DD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C0C08BA-2424-F1E5-B641-2AD428150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E3FDB01B-9496-CFBA-FBB3-6F0A24CFBAC7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B9A12C2B-F48D-0978-4FAC-30AA2D272301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1A534F-63D1-E920-55C1-178944B8670C}"/>
              </a:ext>
            </a:extLst>
          </p:cNvPr>
          <p:cNvSpPr txBox="1"/>
          <p:nvPr/>
        </p:nvSpPr>
        <p:spPr>
          <a:xfrm>
            <a:off x="3972508" y="201459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然后，点击主页面的学习搭子</a:t>
            </a:r>
            <a:r>
              <a:rPr lang="en-US" altLang="zh-CN" dirty="0"/>
              <a:t>dd</a:t>
            </a:r>
            <a:r>
              <a:rPr lang="zh-CN" altLang="en-US" dirty="0"/>
              <a:t>：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A318920-AB8C-557E-CF6F-53422DC30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4" y="722539"/>
            <a:ext cx="9622972" cy="54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B91C-9061-7304-48F7-2BD0FCBD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1D349058-BEDF-1F7A-26AE-87BE94DCB3F5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2F3A0A1-E46D-0308-5269-B97F7E305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E6F058F6-CCCC-74C7-6B6F-1C3838E17158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2306FF2E-F832-C8B7-1674-C8FF247F10EF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67414C-AD82-04C7-9EF2-AFB59A56331F}"/>
              </a:ext>
            </a:extLst>
          </p:cNvPr>
          <p:cNvSpPr txBox="1"/>
          <p:nvPr/>
        </p:nvSpPr>
        <p:spPr>
          <a:xfrm>
            <a:off x="3944516" y="174543"/>
            <a:ext cx="8574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系统会根据前面收集的数据，为你匹配合适的学习搭子：</a:t>
            </a:r>
            <a:endParaRPr lang="en-US" altLang="zh-CN" dirty="0"/>
          </a:p>
          <a:p>
            <a:r>
              <a:rPr lang="zh-CN" altLang="en-US" dirty="0"/>
              <a:t>我们会显示匹配搭子的用户名、性别、</a:t>
            </a:r>
            <a:r>
              <a:rPr lang="en-US" altLang="zh-CN" dirty="0"/>
              <a:t>MBTI</a:t>
            </a:r>
            <a:r>
              <a:rPr lang="zh-CN" altLang="en-US" dirty="0"/>
              <a:t>、邮箱、积分</a:t>
            </a:r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3832A26-9EF5-7813-0DC1-854102EA0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1" y="941256"/>
            <a:ext cx="9731118" cy="54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0875-D4E9-7E09-BE06-C727CF31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A48856EA-96D8-5178-AD2E-EA439190C3F5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3A308CE-DF37-CCB9-8810-E7DC7EA78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71AD6A11-302A-E684-392D-D057B45CA3A8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04184C39-56CC-0550-5A8A-7C5021315C48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FE645F-B927-4DAC-9192-0014DFF62A7F}"/>
              </a:ext>
            </a:extLst>
          </p:cNvPr>
          <p:cNvSpPr txBox="1"/>
          <p:nvPr/>
        </p:nvSpPr>
        <p:spPr>
          <a:xfrm>
            <a:off x="3972508" y="201459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系统会根据前面收集的数据，为你匹配合适的学习搭子：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A38E7EF-AE4E-D41E-9F84-4B34644BF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D7038-F1A0-E8A1-06AA-78E8EB6A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4A7529-7087-3747-70D5-7FDDD1F8B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6DA40F-B8BE-BE74-D495-AC03ED26AB7D}"/>
              </a:ext>
            </a:extLst>
          </p:cNvPr>
          <p:cNvSpPr/>
          <p:nvPr/>
        </p:nvSpPr>
        <p:spPr>
          <a:xfrm>
            <a:off x="1840375" y="3429000"/>
            <a:ext cx="10226233" cy="2231571"/>
          </a:xfrm>
          <a:prstGeom prst="rect">
            <a:avLst/>
          </a:prstGeom>
          <a:solidFill>
            <a:srgbClr val="34477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FA9329-6DBD-BE3D-99DE-C015B514C89D}"/>
              </a:ext>
            </a:extLst>
          </p:cNvPr>
          <p:cNvSpPr/>
          <p:nvPr/>
        </p:nvSpPr>
        <p:spPr>
          <a:xfrm>
            <a:off x="1992086" y="3325951"/>
            <a:ext cx="10199914" cy="22315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FC76019B-7A2F-56CA-C336-29AA5244A318}"/>
              </a:ext>
            </a:extLst>
          </p:cNvPr>
          <p:cNvSpPr txBox="1"/>
          <p:nvPr/>
        </p:nvSpPr>
        <p:spPr>
          <a:xfrm>
            <a:off x="2715192" y="4441737"/>
            <a:ext cx="522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rgbClr val="34477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网站的其他功能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90C27DE-FAAE-ECAB-7328-778763352ECF}"/>
              </a:ext>
            </a:extLst>
          </p:cNvPr>
          <p:cNvGrpSpPr/>
          <p:nvPr/>
        </p:nvGrpSpPr>
        <p:grpSpPr>
          <a:xfrm>
            <a:off x="4280195" y="3637482"/>
            <a:ext cx="1387360" cy="646331"/>
            <a:chOff x="6494899" y="3502144"/>
            <a:chExt cx="1387360" cy="646331"/>
          </a:xfrm>
        </p:grpSpPr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42E12551-2C4E-CCC1-B13C-4893F7B50A15}"/>
                </a:ext>
              </a:extLst>
            </p:cNvPr>
            <p:cNvSpPr txBox="1"/>
            <p:nvPr/>
          </p:nvSpPr>
          <p:spPr>
            <a:xfrm>
              <a:off x="6494899" y="3502144"/>
              <a:ext cx="727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i="1" dirty="0">
                  <a:solidFill>
                    <a:srgbClr val="34477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04</a:t>
              </a:r>
              <a:endParaRPr lang="zh-CN" altLang="en-US" sz="3600" i="1" dirty="0">
                <a:solidFill>
                  <a:srgbClr val="34477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F1680A6-DF5D-10F1-5352-FD74E050A8C2}"/>
                </a:ext>
              </a:extLst>
            </p:cNvPr>
            <p:cNvGrpSpPr/>
            <p:nvPr/>
          </p:nvGrpSpPr>
          <p:grpSpPr>
            <a:xfrm>
              <a:off x="7326674" y="3575288"/>
              <a:ext cx="555585" cy="538113"/>
              <a:chOff x="7326674" y="3575288"/>
              <a:chExt cx="555585" cy="53811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EC38F31-9C62-92ED-43A0-CF90BE2898A8}"/>
                  </a:ext>
                </a:extLst>
              </p:cNvPr>
              <p:cNvSpPr/>
              <p:nvPr/>
            </p:nvSpPr>
            <p:spPr>
              <a:xfrm>
                <a:off x="7326674" y="3575288"/>
                <a:ext cx="555585" cy="538113"/>
              </a:xfrm>
              <a:prstGeom prst="rect">
                <a:avLst/>
              </a:prstGeom>
              <a:solidFill>
                <a:srgbClr val="3447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2A424887-ADB0-B01B-32CF-0ABDC3769781}"/>
                  </a:ext>
                </a:extLst>
              </p:cNvPr>
              <p:cNvGrpSpPr/>
              <p:nvPr/>
            </p:nvGrpSpPr>
            <p:grpSpPr>
              <a:xfrm>
                <a:off x="7340604" y="3603169"/>
                <a:ext cx="541655" cy="429895"/>
                <a:chOff x="7271" y="5029"/>
                <a:chExt cx="853" cy="677"/>
              </a:xfrm>
            </p:grpSpPr>
            <p:sp>
              <p:nvSpPr>
                <p:cNvPr id="15" name="Freeform 132">
                  <a:extLst>
                    <a:ext uri="{FF2B5EF4-FFF2-40B4-BE49-F238E27FC236}">
                      <a16:creationId xmlns:a16="http://schemas.microsoft.com/office/drawing/2014/main" id="{F8625CEE-DE1E-534C-E42B-12D7E5BA5E4C}"/>
                    </a:ext>
                  </a:extLst>
                </p:cNvPr>
                <p:cNvSpPr/>
                <p:nvPr/>
              </p:nvSpPr>
              <p:spPr bwMode="auto">
                <a:xfrm>
                  <a:off x="7894" y="5142"/>
                  <a:ext cx="230" cy="230"/>
                </a:xfrm>
                <a:custGeom>
                  <a:avLst/>
                  <a:gdLst>
                    <a:gd name="T0" fmla="*/ 104 w 116"/>
                    <a:gd name="T1" fmla="*/ 104 h 116"/>
                    <a:gd name="T2" fmla="*/ 66 w 116"/>
                    <a:gd name="T3" fmla="*/ 92 h 116"/>
                    <a:gd name="T4" fmla="*/ 33 w 116"/>
                    <a:gd name="T5" fmla="*/ 116 h 116"/>
                    <a:gd name="T6" fmla="*/ 33 w 116"/>
                    <a:gd name="T7" fmla="*/ 76 h 116"/>
                    <a:gd name="T8" fmla="*/ 0 w 116"/>
                    <a:gd name="T9" fmla="*/ 52 h 116"/>
                    <a:gd name="T10" fmla="*/ 38 w 116"/>
                    <a:gd name="T11" fmla="*/ 40 h 116"/>
                    <a:gd name="T12" fmla="*/ 50 w 116"/>
                    <a:gd name="T13" fmla="*/ 0 h 116"/>
                    <a:gd name="T14" fmla="*/ 73 w 116"/>
                    <a:gd name="T15" fmla="*/ 33 h 116"/>
                    <a:gd name="T16" fmla="*/ 116 w 116"/>
                    <a:gd name="T17" fmla="*/ 33 h 116"/>
                    <a:gd name="T18" fmla="*/ 92 w 116"/>
                    <a:gd name="T19" fmla="*/ 66 h 116"/>
                    <a:gd name="T20" fmla="*/ 104 w 116"/>
                    <a:gd name="T21" fmla="*/ 104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6" h="116">
                      <a:moveTo>
                        <a:pt x="104" y="104"/>
                      </a:moveTo>
                      <a:lnTo>
                        <a:pt x="66" y="92"/>
                      </a:lnTo>
                      <a:lnTo>
                        <a:pt x="33" y="116"/>
                      </a:lnTo>
                      <a:lnTo>
                        <a:pt x="33" y="76"/>
                      </a:lnTo>
                      <a:lnTo>
                        <a:pt x="0" y="52"/>
                      </a:lnTo>
                      <a:lnTo>
                        <a:pt x="38" y="40"/>
                      </a:lnTo>
                      <a:lnTo>
                        <a:pt x="50" y="0"/>
                      </a:lnTo>
                      <a:lnTo>
                        <a:pt x="73" y="33"/>
                      </a:lnTo>
                      <a:lnTo>
                        <a:pt x="116" y="33"/>
                      </a:lnTo>
                      <a:lnTo>
                        <a:pt x="92" y="66"/>
                      </a:lnTo>
                      <a:lnTo>
                        <a:pt x="104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6" name="Freeform 133">
                  <a:extLst>
                    <a:ext uri="{FF2B5EF4-FFF2-40B4-BE49-F238E27FC236}">
                      <a16:creationId xmlns:a16="http://schemas.microsoft.com/office/drawing/2014/main" id="{684703D6-3CC2-6842-C622-7A70AA34DF23}"/>
                    </a:ext>
                  </a:extLst>
                </p:cNvPr>
                <p:cNvSpPr/>
                <p:nvPr/>
              </p:nvSpPr>
              <p:spPr bwMode="auto">
                <a:xfrm>
                  <a:off x="7515" y="5080"/>
                  <a:ext cx="127" cy="133"/>
                </a:xfrm>
                <a:custGeom>
                  <a:avLst/>
                  <a:gdLst>
                    <a:gd name="T0" fmla="*/ 38 w 64"/>
                    <a:gd name="T1" fmla="*/ 67 h 67"/>
                    <a:gd name="T2" fmla="*/ 23 w 64"/>
                    <a:gd name="T3" fmla="*/ 50 h 67"/>
                    <a:gd name="T4" fmla="*/ 0 w 64"/>
                    <a:gd name="T5" fmla="*/ 52 h 67"/>
                    <a:gd name="T6" fmla="*/ 12 w 64"/>
                    <a:gd name="T7" fmla="*/ 33 h 67"/>
                    <a:gd name="T8" fmla="*/ 0 w 64"/>
                    <a:gd name="T9" fmla="*/ 12 h 67"/>
                    <a:gd name="T10" fmla="*/ 23 w 64"/>
                    <a:gd name="T11" fmla="*/ 17 h 67"/>
                    <a:gd name="T12" fmla="*/ 40 w 64"/>
                    <a:gd name="T13" fmla="*/ 0 h 67"/>
                    <a:gd name="T14" fmla="*/ 42 w 64"/>
                    <a:gd name="T15" fmla="*/ 24 h 67"/>
                    <a:gd name="T16" fmla="*/ 64 w 64"/>
                    <a:gd name="T17" fmla="*/ 33 h 67"/>
                    <a:gd name="T18" fmla="*/ 42 w 64"/>
                    <a:gd name="T19" fmla="*/ 43 h 67"/>
                    <a:gd name="T20" fmla="*/ 38 w 64"/>
                    <a:gd name="T2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67">
                      <a:moveTo>
                        <a:pt x="38" y="67"/>
                      </a:moveTo>
                      <a:lnTo>
                        <a:pt x="23" y="50"/>
                      </a:lnTo>
                      <a:lnTo>
                        <a:pt x="0" y="52"/>
                      </a:lnTo>
                      <a:lnTo>
                        <a:pt x="12" y="33"/>
                      </a:lnTo>
                      <a:lnTo>
                        <a:pt x="0" y="12"/>
                      </a:lnTo>
                      <a:lnTo>
                        <a:pt x="23" y="17"/>
                      </a:lnTo>
                      <a:lnTo>
                        <a:pt x="40" y="0"/>
                      </a:lnTo>
                      <a:lnTo>
                        <a:pt x="42" y="24"/>
                      </a:lnTo>
                      <a:lnTo>
                        <a:pt x="64" y="33"/>
                      </a:lnTo>
                      <a:lnTo>
                        <a:pt x="42" y="43"/>
                      </a:lnTo>
                      <a:lnTo>
                        <a:pt x="38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" name="Freeform 134">
                  <a:extLst>
                    <a:ext uri="{FF2B5EF4-FFF2-40B4-BE49-F238E27FC236}">
                      <a16:creationId xmlns:a16="http://schemas.microsoft.com/office/drawing/2014/main" id="{96E9B9AA-BDC0-C328-37D1-4C19C3E93066}"/>
                    </a:ext>
                  </a:extLst>
                </p:cNvPr>
                <p:cNvSpPr/>
                <p:nvPr/>
              </p:nvSpPr>
              <p:spPr bwMode="auto">
                <a:xfrm>
                  <a:off x="7360" y="5217"/>
                  <a:ext cx="75" cy="79"/>
                </a:xfrm>
                <a:custGeom>
                  <a:avLst/>
                  <a:gdLst>
                    <a:gd name="T0" fmla="*/ 23 w 38"/>
                    <a:gd name="T1" fmla="*/ 40 h 40"/>
                    <a:gd name="T2" fmla="*/ 14 w 38"/>
                    <a:gd name="T3" fmla="*/ 28 h 40"/>
                    <a:gd name="T4" fmla="*/ 0 w 38"/>
                    <a:gd name="T5" fmla="*/ 31 h 40"/>
                    <a:gd name="T6" fmla="*/ 7 w 38"/>
                    <a:gd name="T7" fmla="*/ 19 h 40"/>
                    <a:gd name="T8" fmla="*/ 0 w 38"/>
                    <a:gd name="T9" fmla="*/ 7 h 40"/>
                    <a:gd name="T10" fmla="*/ 14 w 38"/>
                    <a:gd name="T11" fmla="*/ 9 h 40"/>
                    <a:gd name="T12" fmla="*/ 23 w 38"/>
                    <a:gd name="T13" fmla="*/ 0 h 40"/>
                    <a:gd name="T14" fmla="*/ 26 w 38"/>
                    <a:gd name="T15" fmla="*/ 14 h 40"/>
                    <a:gd name="T16" fmla="*/ 38 w 38"/>
                    <a:gd name="T17" fmla="*/ 19 h 40"/>
                    <a:gd name="T18" fmla="*/ 26 w 38"/>
                    <a:gd name="T19" fmla="*/ 26 h 40"/>
                    <a:gd name="T20" fmla="*/ 23 w 38"/>
                    <a:gd name="T21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40">
                      <a:moveTo>
                        <a:pt x="23" y="40"/>
                      </a:moveTo>
                      <a:lnTo>
                        <a:pt x="14" y="28"/>
                      </a:lnTo>
                      <a:lnTo>
                        <a:pt x="0" y="31"/>
                      </a:lnTo>
                      <a:lnTo>
                        <a:pt x="7" y="19"/>
                      </a:lnTo>
                      <a:lnTo>
                        <a:pt x="0" y="7"/>
                      </a:lnTo>
                      <a:lnTo>
                        <a:pt x="14" y="9"/>
                      </a:lnTo>
                      <a:lnTo>
                        <a:pt x="23" y="0"/>
                      </a:lnTo>
                      <a:lnTo>
                        <a:pt x="26" y="14"/>
                      </a:lnTo>
                      <a:lnTo>
                        <a:pt x="38" y="19"/>
                      </a:lnTo>
                      <a:lnTo>
                        <a:pt x="26" y="26"/>
                      </a:lnTo>
                      <a:lnTo>
                        <a:pt x="23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" name="Freeform 135">
                  <a:extLst>
                    <a:ext uri="{FF2B5EF4-FFF2-40B4-BE49-F238E27FC236}">
                      <a16:creationId xmlns:a16="http://schemas.microsoft.com/office/drawing/2014/main" id="{A4FBC4A3-5107-6C0F-5AEC-AEF74EBDE4C0}"/>
                    </a:ext>
                  </a:extLst>
                </p:cNvPr>
                <p:cNvSpPr/>
                <p:nvPr/>
              </p:nvSpPr>
              <p:spPr bwMode="auto">
                <a:xfrm>
                  <a:off x="7880" y="5059"/>
                  <a:ext cx="89" cy="83"/>
                </a:xfrm>
                <a:custGeom>
                  <a:avLst/>
                  <a:gdLst>
                    <a:gd name="T0" fmla="*/ 36 w 45"/>
                    <a:gd name="T1" fmla="*/ 42 h 42"/>
                    <a:gd name="T2" fmla="*/ 21 w 45"/>
                    <a:gd name="T3" fmla="*/ 35 h 42"/>
                    <a:gd name="T4" fmla="*/ 10 w 45"/>
                    <a:gd name="T5" fmla="*/ 42 h 42"/>
                    <a:gd name="T6" fmla="*/ 12 w 45"/>
                    <a:gd name="T7" fmla="*/ 26 h 42"/>
                    <a:gd name="T8" fmla="*/ 0 w 45"/>
                    <a:gd name="T9" fmla="*/ 16 h 42"/>
                    <a:gd name="T10" fmla="*/ 14 w 45"/>
                    <a:gd name="T11" fmla="*/ 14 h 42"/>
                    <a:gd name="T12" fmla="*/ 21 w 45"/>
                    <a:gd name="T13" fmla="*/ 0 h 42"/>
                    <a:gd name="T14" fmla="*/ 28 w 45"/>
                    <a:gd name="T15" fmla="*/ 14 h 42"/>
                    <a:gd name="T16" fmla="*/ 45 w 45"/>
                    <a:gd name="T17" fmla="*/ 14 h 42"/>
                    <a:gd name="T18" fmla="*/ 33 w 45"/>
                    <a:gd name="T19" fmla="*/ 26 h 42"/>
                    <a:gd name="T20" fmla="*/ 36 w 45"/>
                    <a:gd name="T2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2">
                      <a:moveTo>
                        <a:pt x="36" y="42"/>
                      </a:moveTo>
                      <a:lnTo>
                        <a:pt x="21" y="35"/>
                      </a:lnTo>
                      <a:lnTo>
                        <a:pt x="10" y="42"/>
                      </a:lnTo>
                      <a:lnTo>
                        <a:pt x="12" y="26"/>
                      </a:lnTo>
                      <a:lnTo>
                        <a:pt x="0" y="16"/>
                      </a:lnTo>
                      <a:lnTo>
                        <a:pt x="14" y="14"/>
                      </a:lnTo>
                      <a:lnTo>
                        <a:pt x="21" y="0"/>
                      </a:lnTo>
                      <a:lnTo>
                        <a:pt x="28" y="14"/>
                      </a:lnTo>
                      <a:lnTo>
                        <a:pt x="45" y="14"/>
                      </a:lnTo>
                      <a:lnTo>
                        <a:pt x="33" y="26"/>
                      </a:lnTo>
                      <a:lnTo>
                        <a:pt x="36" y="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" name="Freeform 136">
                  <a:extLst>
                    <a:ext uri="{FF2B5EF4-FFF2-40B4-BE49-F238E27FC236}">
                      <a16:creationId xmlns:a16="http://schemas.microsoft.com/office/drawing/2014/main" id="{07F08041-8609-A88D-D0AB-46A6D26FDD38}"/>
                    </a:ext>
                  </a:extLst>
                </p:cNvPr>
                <p:cNvSpPr/>
                <p:nvPr/>
              </p:nvSpPr>
              <p:spPr bwMode="auto">
                <a:xfrm>
                  <a:off x="7271" y="5265"/>
                  <a:ext cx="689" cy="441"/>
                </a:xfrm>
                <a:custGeom>
                  <a:avLst/>
                  <a:gdLst>
                    <a:gd name="T0" fmla="*/ 69 w 147"/>
                    <a:gd name="T1" fmla="*/ 0 h 94"/>
                    <a:gd name="T2" fmla="*/ 107 w 147"/>
                    <a:gd name="T3" fmla="*/ 35 h 94"/>
                    <a:gd name="T4" fmla="*/ 117 w 147"/>
                    <a:gd name="T5" fmla="*/ 34 h 94"/>
                    <a:gd name="T6" fmla="*/ 147 w 147"/>
                    <a:gd name="T7" fmla="*/ 64 h 94"/>
                    <a:gd name="T8" fmla="*/ 137 w 147"/>
                    <a:gd name="T9" fmla="*/ 86 h 94"/>
                    <a:gd name="T10" fmla="*/ 119 w 147"/>
                    <a:gd name="T11" fmla="*/ 94 h 94"/>
                    <a:gd name="T12" fmla="*/ 24 w 147"/>
                    <a:gd name="T13" fmla="*/ 94 h 94"/>
                    <a:gd name="T14" fmla="*/ 0 w 147"/>
                    <a:gd name="T15" fmla="*/ 70 h 94"/>
                    <a:gd name="T16" fmla="*/ 24 w 147"/>
                    <a:gd name="T17" fmla="*/ 47 h 94"/>
                    <a:gd name="T18" fmla="*/ 31 w 147"/>
                    <a:gd name="T19" fmla="*/ 47 h 94"/>
                    <a:gd name="T20" fmla="*/ 30 w 147"/>
                    <a:gd name="T21" fmla="*/ 39 h 94"/>
                    <a:gd name="T22" fmla="*/ 69 w 147"/>
                    <a:gd name="T2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7" h="94">
                      <a:moveTo>
                        <a:pt x="69" y="0"/>
                      </a:moveTo>
                      <a:cubicBezTo>
                        <a:pt x="89" y="0"/>
                        <a:pt x="105" y="16"/>
                        <a:pt x="107" y="35"/>
                      </a:cubicBezTo>
                      <a:cubicBezTo>
                        <a:pt x="110" y="34"/>
                        <a:pt x="113" y="34"/>
                        <a:pt x="117" y="34"/>
                      </a:cubicBezTo>
                      <a:cubicBezTo>
                        <a:pt x="133" y="34"/>
                        <a:pt x="147" y="47"/>
                        <a:pt x="147" y="64"/>
                      </a:cubicBezTo>
                      <a:cubicBezTo>
                        <a:pt x="147" y="73"/>
                        <a:pt x="143" y="81"/>
                        <a:pt x="137" y="86"/>
                      </a:cubicBezTo>
                      <a:cubicBezTo>
                        <a:pt x="133" y="91"/>
                        <a:pt x="126" y="94"/>
                        <a:pt x="119" y="94"/>
                      </a:cubicBezTo>
                      <a:cubicBezTo>
                        <a:pt x="24" y="94"/>
                        <a:pt x="24" y="94"/>
                        <a:pt x="24" y="94"/>
                      </a:cubicBezTo>
                      <a:cubicBezTo>
                        <a:pt x="11" y="94"/>
                        <a:pt x="0" y="84"/>
                        <a:pt x="0" y="70"/>
                      </a:cubicBezTo>
                      <a:cubicBezTo>
                        <a:pt x="0" y="57"/>
                        <a:pt x="11" y="47"/>
                        <a:pt x="24" y="47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0" y="44"/>
                        <a:pt x="30" y="42"/>
                        <a:pt x="30" y="39"/>
                      </a:cubicBezTo>
                      <a:cubicBezTo>
                        <a:pt x="30" y="18"/>
                        <a:pt x="47" y="0"/>
                        <a:pt x="69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 137">
                  <a:extLst>
                    <a:ext uri="{FF2B5EF4-FFF2-40B4-BE49-F238E27FC236}">
                      <a16:creationId xmlns:a16="http://schemas.microsoft.com/office/drawing/2014/main" id="{22FC36BC-630D-CBA3-466D-FF160CA9A69B}"/>
                    </a:ext>
                  </a:extLst>
                </p:cNvPr>
                <p:cNvSpPr/>
                <p:nvPr/>
              </p:nvSpPr>
              <p:spPr bwMode="auto">
                <a:xfrm>
                  <a:off x="7664" y="5029"/>
                  <a:ext cx="447" cy="494"/>
                </a:xfrm>
                <a:custGeom>
                  <a:avLst/>
                  <a:gdLst>
                    <a:gd name="T0" fmla="*/ 85 w 95"/>
                    <a:gd name="T1" fmla="*/ 87 h 105"/>
                    <a:gd name="T2" fmla="*/ 32 w 95"/>
                    <a:gd name="T3" fmla="*/ 34 h 105"/>
                    <a:gd name="T4" fmla="*/ 43 w 95"/>
                    <a:gd name="T5" fmla="*/ 0 h 105"/>
                    <a:gd name="T6" fmla="*/ 0 w 95"/>
                    <a:gd name="T7" fmla="*/ 47 h 105"/>
                    <a:gd name="T8" fmla="*/ 28 w 95"/>
                    <a:gd name="T9" fmla="*/ 78 h 105"/>
                    <a:gd name="T10" fmla="*/ 33 w 95"/>
                    <a:gd name="T11" fmla="*/ 78 h 105"/>
                    <a:gd name="T12" fmla="*/ 68 w 95"/>
                    <a:gd name="T13" fmla="*/ 105 h 105"/>
                    <a:gd name="T14" fmla="*/ 95 w 95"/>
                    <a:gd name="T15" fmla="*/ 86 h 105"/>
                    <a:gd name="T16" fmla="*/ 85 w 95"/>
                    <a:gd name="T17" fmla="*/ 87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5" h="105">
                      <a:moveTo>
                        <a:pt x="85" y="87"/>
                      </a:moveTo>
                      <a:cubicBezTo>
                        <a:pt x="56" y="87"/>
                        <a:pt x="32" y="63"/>
                        <a:pt x="32" y="34"/>
                      </a:cubicBezTo>
                      <a:cubicBezTo>
                        <a:pt x="32" y="21"/>
                        <a:pt x="36" y="10"/>
                        <a:pt x="43" y="0"/>
                      </a:cubicBezTo>
                      <a:cubicBezTo>
                        <a:pt x="20" y="5"/>
                        <a:pt x="3" y="24"/>
                        <a:pt x="0" y="47"/>
                      </a:cubicBezTo>
                      <a:cubicBezTo>
                        <a:pt x="14" y="52"/>
                        <a:pt x="24" y="63"/>
                        <a:pt x="28" y="78"/>
                      </a:cubicBezTo>
                      <a:cubicBezTo>
                        <a:pt x="30" y="78"/>
                        <a:pt x="31" y="78"/>
                        <a:pt x="33" y="78"/>
                      </a:cubicBezTo>
                      <a:cubicBezTo>
                        <a:pt x="49" y="78"/>
                        <a:pt x="64" y="89"/>
                        <a:pt x="68" y="105"/>
                      </a:cubicBezTo>
                      <a:cubicBezTo>
                        <a:pt x="79" y="102"/>
                        <a:pt x="88" y="95"/>
                        <a:pt x="95" y="86"/>
                      </a:cubicBezTo>
                      <a:cubicBezTo>
                        <a:pt x="92" y="87"/>
                        <a:pt x="89" y="87"/>
                        <a:pt x="85" y="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  <p:sp>
        <p:nvSpPr>
          <p:cNvPr id="24" name="文本框 10">
            <a:extLst>
              <a:ext uri="{FF2B5EF4-FFF2-40B4-BE49-F238E27FC236}">
                <a16:creationId xmlns:a16="http://schemas.microsoft.com/office/drawing/2014/main" id="{1A4E2B6E-45F4-83D0-B3B5-74A786BD05EA}"/>
              </a:ext>
            </a:extLst>
          </p:cNvPr>
          <p:cNvSpPr txBox="1"/>
          <p:nvPr/>
        </p:nvSpPr>
        <p:spPr>
          <a:xfrm>
            <a:off x="8418999" y="4083120"/>
            <a:ext cx="3168841" cy="88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星空在前，路在脚下</a:t>
            </a:r>
            <a:endParaRPr lang="en-US" altLang="zh-CN" sz="1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满怀希望就会所向披靡</a:t>
            </a:r>
            <a:endParaRPr lang="en-US" altLang="zh-CN" sz="1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你所热爱的，就是你的生活</a:t>
            </a:r>
          </a:p>
        </p:txBody>
      </p:sp>
    </p:spTree>
    <p:extLst>
      <p:ext uri="{BB962C8B-B14F-4D97-AF65-F5344CB8AC3E}">
        <p14:creationId xmlns:p14="http://schemas.microsoft.com/office/powerpoint/2010/main" val="8916619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 descr="电脑萤幕的截图&#10;&#10;AI 生成的内容可能不正确。">
            <a:extLst>
              <a:ext uri="{FF2B5EF4-FFF2-40B4-BE49-F238E27FC236}">
                <a16:creationId xmlns:a16="http://schemas.microsoft.com/office/drawing/2014/main" id="{A25ED3D0-7CF0-FE89-3F62-54B67147A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6" y="451413"/>
            <a:ext cx="4393236" cy="2471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93" y="451413"/>
            <a:ext cx="4236334" cy="24711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7226" y="3067292"/>
            <a:ext cx="8756891" cy="613458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0"/>
          <p:cNvSpPr txBox="1"/>
          <p:nvPr/>
        </p:nvSpPr>
        <p:spPr>
          <a:xfrm>
            <a:off x="547226" y="4006863"/>
            <a:ext cx="8909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年代末日本开始流行的一种音乐门类，说它音乐门类也不恰当，因为并没有共通。</a:t>
            </a:r>
          </a:p>
        </p:txBody>
      </p:sp>
      <p:sp>
        <p:nvSpPr>
          <p:cNvPr id="7" name="文本框 10"/>
          <p:cNvSpPr txBox="1"/>
          <p:nvPr/>
        </p:nvSpPr>
        <p:spPr>
          <a:xfrm>
            <a:off x="598347" y="5279296"/>
            <a:ext cx="8909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98347" y="4988689"/>
            <a:ext cx="2129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717047" y="4988689"/>
            <a:ext cx="2129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865361" y="4988689"/>
            <a:ext cx="2129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37"/>
          <p:cNvSpPr txBox="1"/>
          <p:nvPr/>
        </p:nvSpPr>
        <p:spPr>
          <a:xfrm>
            <a:off x="927903" y="3040282"/>
            <a:ext cx="257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请添加标题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000377" y="4851533"/>
            <a:ext cx="499071" cy="322301"/>
            <a:chOff x="10875963" y="4862513"/>
            <a:chExt cx="654050" cy="519112"/>
          </a:xfrm>
          <a:solidFill>
            <a:srgbClr val="538792"/>
          </a:solidFill>
        </p:grpSpPr>
        <p:sp>
          <p:nvSpPr>
            <p:cNvPr id="15" name="Freeform 52"/>
            <p:cNvSpPr/>
            <p:nvPr/>
          </p:nvSpPr>
          <p:spPr bwMode="auto">
            <a:xfrm>
              <a:off x="11177588" y="4862513"/>
              <a:ext cx="352425" cy="349250"/>
            </a:xfrm>
            <a:custGeom>
              <a:avLst/>
              <a:gdLst>
                <a:gd name="T0" fmla="*/ 16 w 94"/>
                <a:gd name="T1" fmla="*/ 83 h 93"/>
                <a:gd name="T2" fmla="*/ 23 w 94"/>
                <a:gd name="T3" fmla="*/ 83 h 93"/>
                <a:gd name="T4" fmla="*/ 23 w 94"/>
                <a:gd name="T5" fmla="*/ 76 h 93"/>
                <a:gd name="T6" fmla="*/ 10 w 94"/>
                <a:gd name="T7" fmla="*/ 47 h 93"/>
                <a:gd name="T8" fmla="*/ 19 w 94"/>
                <a:gd name="T9" fmla="*/ 23 h 93"/>
                <a:gd name="T10" fmla="*/ 46 w 94"/>
                <a:gd name="T11" fmla="*/ 11 h 93"/>
                <a:gd name="T12" fmla="*/ 75 w 94"/>
                <a:gd name="T13" fmla="*/ 26 h 93"/>
                <a:gd name="T14" fmla="*/ 79 w 94"/>
                <a:gd name="T15" fmla="*/ 61 h 93"/>
                <a:gd name="T16" fmla="*/ 55 w 94"/>
                <a:gd name="T17" fmla="*/ 83 h 93"/>
                <a:gd name="T18" fmla="*/ 52 w 94"/>
                <a:gd name="T19" fmla="*/ 89 h 93"/>
                <a:gd name="T20" fmla="*/ 58 w 94"/>
                <a:gd name="T21" fmla="*/ 92 h 93"/>
                <a:gd name="T22" fmla="*/ 88 w 94"/>
                <a:gd name="T23" fmla="*/ 64 h 93"/>
                <a:gd name="T24" fmla="*/ 83 w 94"/>
                <a:gd name="T25" fmla="*/ 20 h 93"/>
                <a:gd name="T26" fmla="*/ 47 w 94"/>
                <a:gd name="T27" fmla="*/ 1 h 93"/>
                <a:gd name="T28" fmla="*/ 11 w 94"/>
                <a:gd name="T29" fmla="*/ 16 h 93"/>
                <a:gd name="T30" fmla="*/ 0 w 94"/>
                <a:gd name="T31" fmla="*/ 47 h 93"/>
                <a:gd name="T32" fmla="*/ 16 w 94"/>
                <a:gd name="T33" fmla="*/ 8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93">
                  <a:moveTo>
                    <a:pt x="16" y="83"/>
                  </a:moveTo>
                  <a:cubicBezTo>
                    <a:pt x="18" y="85"/>
                    <a:pt x="22" y="85"/>
                    <a:pt x="23" y="83"/>
                  </a:cubicBezTo>
                  <a:cubicBezTo>
                    <a:pt x="25" y="81"/>
                    <a:pt x="25" y="77"/>
                    <a:pt x="23" y="76"/>
                  </a:cubicBezTo>
                  <a:cubicBezTo>
                    <a:pt x="14" y="68"/>
                    <a:pt x="10" y="57"/>
                    <a:pt x="10" y="47"/>
                  </a:cubicBezTo>
                  <a:cubicBezTo>
                    <a:pt x="10" y="38"/>
                    <a:pt x="13" y="29"/>
                    <a:pt x="19" y="23"/>
                  </a:cubicBezTo>
                  <a:cubicBezTo>
                    <a:pt x="25" y="15"/>
                    <a:pt x="35" y="10"/>
                    <a:pt x="46" y="11"/>
                  </a:cubicBezTo>
                  <a:cubicBezTo>
                    <a:pt x="59" y="11"/>
                    <a:pt x="69" y="17"/>
                    <a:pt x="75" y="26"/>
                  </a:cubicBezTo>
                  <a:cubicBezTo>
                    <a:pt x="82" y="36"/>
                    <a:pt x="83" y="50"/>
                    <a:pt x="79" y="61"/>
                  </a:cubicBezTo>
                  <a:cubicBezTo>
                    <a:pt x="76" y="71"/>
                    <a:pt x="68" y="79"/>
                    <a:pt x="55" y="83"/>
                  </a:cubicBezTo>
                  <a:cubicBezTo>
                    <a:pt x="52" y="84"/>
                    <a:pt x="51" y="86"/>
                    <a:pt x="52" y="89"/>
                  </a:cubicBezTo>
                  <a:cubicBezTo>
                    <a:pt x="52" y="92"/>
                    <a:pt x="55" y="93"/>
                    <a:pt x="58" y="92"/>
                  </a:cubicBezTo>
                  <a:cubicBezTo>
                    <a:pt x="74" y="88"/>
                    <a:pt x="84" y="77"/>
                    <a:pt x="88" y="64"/>
                  </a:cubicBezTo>
                  <a:cubicBezTo>
                    <a:pt x="94" y="50"/>
                    <a:pt x="92" y="33"/>
                    <a:pt x="83" y="20"/>
                  </a:cubicBezTo>
                  <a:cubicBezTo>
                    <a:pt x="76" y="9"/>
                    <a:pt x="63" y="1"/>
                    <a:pt x="47" y="1"/>
                  </a:cubicBezTo>
                  <a:cubicBezTo>
                    <a:pt x="32" y="0"/>
                    <a:pt x="20" y="7"/>
                    <a:pt x="11" y="16"/>
                  </a:cubicBezTo>
                  <a:cubicBezTo>
                    <a:pt x="4" y="25"/>
                    <a:pt x="0" y="36"/>
                    <a:pt x="0" y="47"/>
                  </a:cubicBezTo>
                  <a:cubicBezTo>
                    <a:pt x="0" y="60"/>
                    <a:pt x="5" y="73"/>
                    <a:pt x="16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53"/>
            <p:cNvSpPr/>
            <p:nvPr/>
          </p:nvSpPr>
          <p:spPr bwMode="auto">
            <a:xfrm>
              <a:off x="10875963" y="5032375"/>
              <a:ext cx="282575" cy="300038"/>
            </a:xfrm>
            <a:custGeom>
              <a:avLst/>
              <a:gdLst>
                <a:gd name="T0" fmla="*/ 60 w 75"/>
                <a:gd name="T1" fmla="*/ 58 h 80"/>
                <a:gd name="T2" fmla="*/ 61 w 75"/>
                <a:gd name="T3" fmla="*/ 65 h 80"/>
                <a:gd name="T4" fmla="*/ 68 w 75"/>
                <a:gd name="T5" fmla="*/ 63 h 80"/>
                <a:gd name="T6" fmla="*/ 74 w 75"/>
                <a:gd name="T7" fmla="*/ 40 h 80"/>
                <a:gd name="T8" fmla="*/ 49 w 75"/>
                <a:gd name="T9" fmla="*/ 7 h 80"/>
                <a:gd name="T10" fmla="*/ 3 w 75"/>
                <a:gd name="T11" fmla="*/ 31 h 80"/>
                <a:gd name="T12" fmla="*/ 1 w 75"/>
                <a:gd name="T13" fmla="*/ 49 h 80"/>
                <a:gd name="T14" fmla="*/ 12 w 75"/>
                <a:gd name="T15" fmla="*/ 70 h 80"/>
                <a:gd name="T16" fmla="*/ 38 w 75"/>
                <a:gd name="T17" fmla="*/ 80 h 80"/>
                <a:gd name="T18" fmla="*/ 43 w 75"/>
                <a:gd name="T19" fmla="*/ 75 h 80"/>
                <a:gd name="T20" fmla="*/ 38 w 75"/>
                <a:gd name="T21" fmla="*/ 70 h 80"/>
                <a:gd name="T22" fmla="*/ 21 w 75"/>
                <a:gd name="T23" fmla="*/ 64 h 80"/>
                <a:gd name="T24" fmla="*/ 11 w 75"/>
                <a:gd name="T25" fmla="*/ 47 h 80"/>
                <a:gd name="T26" fmla="*/ 12 w 75"/>
                <a:gd name="T27" fmla="*/ 33 h 80"/>
                <a:gd name="T28" fmla="*/ 46 w 75"/>
                <a:gd name="T29" fmla="*/ 16 h 80"/>
                <a:gd name="T30" fmla="*/ 64 w 75"/>
                <a:gd name="T31" fmla="*/ 41 h 80"/>
                <a:gd name="T32" fmla="*/ 60 w 75"/>
                <a:gd name="T3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" h="80">
                  <a:moveTo>
                    <a:pt x="60" y="58"/>
                  </a:moveTo>
                  <a:cubicBezTo>
                    <a:pt x="58" y="60"/>
                    <a:pt x="59" y="63"/>
                    <a:pt x="61" y="65"/>
                  </a:cubicBezTo>
                  <a:cubicBezTo>
                    <a:pt x="64" y="66"/>
                    <a:pt x="67" y="66"/>
                    <a:pt x="68" y="63"/>
                  </a:cubicBezTo>
                  <a:cubicBezTo>
                    <a:pt x="73" y="56"/>
                    <a:pt x="75" y="48"/>
                    <a:pt x="74" y="40"/>
                  </a:cubicBezTo>
                  <a:cubicBezTo>
                    <a:pt x="73" y="25"/>
                    <a:pt x="63" y="12"/>
                    <a:pt x="49" y="7"/>
                  </a:cubicBezTo>
                  <a:cubicBezTo>
                    <a:pt x="30" y="0"/>
                    <a:pt x="8" y="11"/>
                    <a:pt x="3" y="31"/>
                  </a:cubicBezTo>
                  <a:cubicBezTo>
                    <a:pt x="1" y="36"/>
                    <a:pt x="0" y="43"/>
                    <a:pt x="1" y="49"/>
                  </a:cubicBezTo>
                  <a:cubicBezTo>
                    <a:pt x="3" y="57"/>
                    <a:pt x="7" y="64"/>
                    <a:pt x="12" y="70"/>
                  </a:cubicBezTo>
                  <a:cubicBezTo>
                    <a:pt x="19" y="76"/>
                    <a:pt x="28" y="80"/>
                    <a:pt x="38" y="80"/>
                  </a:cubicBezTo>
                  <a:cubicBezTo>
                    <a:pt x="41" y="80"/>
                    <a:pt x="43" y="78"/>
                    <a:pt x="43" y="75"/>
                  </a:cubicBezTo>
                  <a:cubicBezTo>
                    <a:pt x="43" y="72"/>
                    <a:pt x="41" y="70"/>
                    <a:pt x="38" y="70"/>
                  </a:cubicBezTo>
                  <a:cubicBezTo>
                    <a:pt x="31" y="70"/>
                    <a:pt x="25" y="68"/>
                    <a:pt x="21" y="64"/>
                  </a:cubicBezTo>
                  <a:cubicBezTo>
                    <a:pt x="16" y="60"/>
                    <a:pt x="12" y="54"/>
                    <a:pt x="11" y="47"/>
                  </a:cubicBezTo>
                  <a:cubicBezTo>
                    <a:pt x="10" y="43"/>
                    <a:pt x="11" y="38"/>
                    <a:pt x="12" y="33"/>
                  </a:cubicBezTo>
                  <a:cubicBezTo>
                    <a:pt x="16" y="20"/>
                    <a:pt x="32" y="12"/>
                    <a:pt x="46" y="16"/>
                  </a:cubicBezTo>
                  <a:cubicBezTo>
                    <a:pt x="56" y="20"/>
                    <a:pt x="63" y="30"/>
                    <a:pt x="64" y="41"/>
                  </a:cubicBezTo>
                  <a:cubicBezTo>
                    <a:pt x="65" y="46"/>
                    <a:pt x="63" y="52"/>
                    <a:pt x="6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54"/>
            <p:cNvSpPr/>
            <p:nvPr/>
          </p:nvSpPr>
          <p:spPr bwMode="auto">
            <a:xfrm>
              <a:off x="11007725" y="5032375"/>
              <a:ext cx="354013" cy="349250"/>
            </a:xfrm>
            <a:custGeom>
              <a:avLst/>
              <a:gdLst>
                <a:gd name="T0" fmla="*/ 94 w 94"/>
                <a:gd name="T1" fmla="*/ 5 h 93"/>
                <a:gd name="T2" fmla="*/ 89 w 94"/>
                <a:gd name="T3" fmla="*/ 0 h 93"/>
                <a:gd name="T4" fmla="*/ 84 w 94"/>
                <a:gd name="T5" fmla="*/ 5 h 93"/>
                <a:gd name="T6" fmla="*/ 84 w 94"/>
                <a:gd name="T7" fmla="*/ 9 h 93"/>
                <a:gd name="T8" fmla="*/ 70 w 94"/>
                <a:gd name="T9" fmla="*/ 58 h 93"/>
                <a:gd name="T10" fmla="*/ 46 w 94"/>
                <a:gd name="T11" fmla="*/ 83 h 93"/>
                <a:gd name="T12" fmla="*/ 40 w 94"/>
                <a:gd name="T13" fmla="*/ 83 h 93"/>
                <a:gd name="T14" fmla="*/ 26 w 94"/>
                <a:gd name="T15" fmla="*/ 73 h 93"/>
                <a:gd name="T16" fmla="*/ 10 w 94"/>
                <a:gd name="T17" fmla="*/ 48 h 93"/>
                <a:gd name="T18" fmla="*/ 4 w 94"/>
                <a:gd name="T19" fmla="*/ 45 h 93"/>
                <a:gd name="T20" fmla="*/ 1 w 94"/>
                <a:gd name="T21" fmla="*/ 51 h 93"/>
                <a:gd name="T22" fmla="*/ 19 w 94"/>
                <a:gd name="T23" fmla="*/ 80 h 93"/>
                <a:gd name="T24" fmla="*/ 39 w 94"/>
                <a:gd name="T25" fmla="*/ 93 h 93"/>
                <a:gd name="T26" fmla="*/ 47 w 94"/>
                <a:gd name="T27" fmla="*/ 93 h 93"/>
                <a:gd name="T28" fmla="*/ 79 w 94"/>
                <a:gd name="T29" fmla="*/ 63 h 93"/>
                <a:gd name="T30" fmla="*/ 94 w 94"/>
                <a:gd name="T31" fmla="*/ 9 h 93"/>
                <a:gd name="T32" fmla="*/ 94 w 94"/>
                <a:gd name="T33" fmla="*/ 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93">
                  <a:moveTo>
                    <a:pt x="94" y="5"/>
                  </a:moveTo>
                  <a:cubicBezTo>
                    <a:pt x="94" y="2"/>
                    <a:pt x="92" y="0"/>
                    <a:pt x="89" y="0"/>
                  </a:cubicBezTo>
                  <a:cubicBezTo>
                    <a:pt x="86" y="0"/>
                    <a:pt x="84" y="3"/>
                    <a:pt x="84" y="5"/>
                  </a:cubicBezTo>
                  <a:cubicBezTo>
                    <a:pt x="84" y="7"/>
                    <a:pt x="84" y="8"/>
                    <a:pt x="84" y="9"/>
                  </a:cubicBezTo>
                  <a:cubicBezTo>
                    <a:pt x="84" y="24"/>
                    <a:pt x="79" y="43"/>
                    <a:pt x="70" y="58"/>
                  </a:cubicBezTo>
                  <a:cubicBezTo>
                    <a:pt x="63" y="71"/>
                    <a:pt x="54" y="81"/>
                    <a:pt x="46" y="83"/>
                  </a:cubicBezTo>
                  <a:cubicBezTo>
                    <a:pt x="44" y="83"/>
                    <a:pt x="42" y="83"/>
                    <a:pt x="40" y="83"/>
                  </a:cubicBezTo>
                  <a:cubicBezTo>
                    <a:pt x="36" y="81"/>
                    <a:pt x="31" y="78"/>
                    <a:pt x="26" y="73"/>
                  </a:cubicBezTo>
                  <a:cubicBezTo>
                    <a:pt x="19" y="66"/>
                    <a:pt x="13" y="56"/>
                    <a:pt x="10" y="48"/>
                  </a:cubicBezTo>
                  <a:cubicBezTo>
                    <a:pt x="9" y="45"/>
                    <a:pt x="6" y="44"/>
                    <a:pt x="4" y="45"/>
                  </a:cubicBezTo>
                  <a:cubicBezTo>
                    <a:pt x="1" y="46"/>
                    <a:pt x="0" y="49"/>
                    <a:pt x="1" y="51"/>
                  </a:cubicBezTo>
                  <a:cubicBezTo>
                    <a:pt x="4" y="60"/>
                    <a:pt x="11" y="72"/>
                    <a:pt x="19" y="80"/>
                  </a:cubicBezTo>
                  <a:cubicBezTo>
                    <a:pt x="25" y="86"/>
                    <a:pt x="32" y="91"/>
                    <a:pt x="39" y="93"/>
                  </a:cubicBezTo>
                  <a:cubicBezTo>
                    <a:pt x="42" y="93"/>
                    <a:pt x="44" y="93"/>
                    <a:pt x="47" y="93"/>
                  </a:cubicBezTo>
                  <a:cubicBezTo>
                    <a:pt x="59" y="90"/>
                    <a:pt x="71" y="78"/>
                    <a:pt x="79" y="63"/>
                  </a:cubicBezTo>
                  <a:cubicBezTo>
                    <a:pt x="88" y="46"/>
                    <a:pt x="94" y="26"/>
                    <a:pt x="94" y="9"/>
                  </a:cubicBezTo>
                  <a:cubicBezTo>
                    <a:pt x="94" y="7"/>
                    <a:pt x="94" y="6"/>
                    <a:pt x="9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06539" y="4851533"/>
            <a:ext cx="499071" cy="322301"/>
            <a:chOff x="10875963" y="4862513"/>
            <a:chExt cx="654050" cy="519112"/>
          </a:xfrm>
          <a:solidFill>
            <a:srgbClr val="538792"/>
          </a:solidFill>
        </p:grpSpPr>
        <p:sp>
          <p:nvSpPr>
            <p:cNvPr id="19" name="Freeform 52"/>
            <p:cNvSpPr/>
            <p:nvPr/>
          </p:nvSpPr>
          <p:spPr bwMode="auto">
            <a:xfrm>
              <a:off x="11177588" y="4862513"/>
              <a:ext cx="352425" cy="349250"/>
            </a:xfrm>
            <a:custGeom>
              <a:avLst/>
              <a:gdLst>
                <a:gd name="T0" fmla="*/ 16 w 94"/>
                <a:gd name="T1" fmla="*/ 83 h 93"/>
                <a:gd name="T2" fmla="*/ 23 w 94"/>
                <a:gd name="T3" fmla="*/ 83 h 93"/>
                <a:gd name="T4" fmla="*/ 23 w 94"/>
                <a:gd name="T5" fmla="*/ 76 h 93"/>
                <a:gd name="T6" fmla="*/ 10 w 94"/>
                <a:gd name="T7" fmla="*/ 47 h 93"/>
                <a:gd name="T8" fmla="*/ 19 w 94"/>
                <a:gd name="T9" fmla="*/ 23 h 93"/>
                <a:gd name="T10" fmla="*/ 46 w 94"/>
                <a:gd name="T11" fmla="*/ 11 h 93"/>
                <a:gd name="T12" fmla="*/ 75 w 94"/>
                <a:gd name="T13" fmla="*/ 26 h 93"/>
                <a:gd name="T14" fmla="*/ 79 w 94"/>
                <a:gd name="T15" fmla="*/ 61 h 93"/>
                <a:gd name="T16" fmla="*/ 55 w 94"/>
                <a:gd name="T17" fmla="*/ 83 h 93"/>
                <a:gd name="T18" fmla="*/ 52 w 94"/>
                <a:gd name="T19" fmla="*/ 89 h 93"/>
                <a:gd name="T20" fmla="*/ 58 w 94"/>
                <a:gd name="T21" fmla="*/ 92 h 93"/>
                <a:gd name="T22" fmla="*/ 88 w 94"/>
                <a:gd name="T23" fmla="*/ 64 h 93"/>
                <a:gd name="T24" fmla="*/ 83 w 94"/>
                <a:gd name="T25" fmla="*/ 20 h 93"/>
                <a:gd name="T26" fmla="*/ 47 w 94"/>
                <a:gd name="T27" fmla="*/ 1 h 93"/>
                <a:gd name="T28" fmla="*/ 11 w 94"/>
                <a:gd name="T29" fmla="*/ 16 h 93"/>
                <a:gd name="T30" fmla="*/ 0 w 94"/>
                <a:gd name="T31" fmla="*/ 47 h 93"/>
                <a:gd name="T32" fmla="*/ 16 w 94"/>
                <a:gd name="T33" fmla="*/ 8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93">
                  <a:moveTo>
                    <a:pt x="16" y="83"/>
                  </a:moveTo>
                  <a:cubicBezTo>
                    <a:pt x="18" y="85"/>
                    <a:pt x="22" y="85"/>
                    <a:pt x="23" y="83"/>
                  </a:cubicBezTo>
                  <a:cubicBezTo>
                    <a:pt x="25" y="81"/>
                    <a:pt x="25" y="77"/>
                    <a:pt x="23" y="76"/>
                  </a:cubicBezTo>
                  <a:cubicBezTo>
                    <a:pt x="14" y="68"/>
                    <a:pt x="10" y="57"/>
                    <a:pt x="10" y="47"/>
                  </a:cubicBezTo>
                  <a:cubicBezTo>
                    <a:pt x="10" y="38"/>
                    <a:pt x="13" y="29"/>
                    <a:pt x="19" y="23"/>
                  </a:cubicBezTo>
                  <a:cubicBezTo>
                    <a:pt x="25" y="15"/>
                    <a:pt x="35" y="10"/>
                    <a:pt x="46" y="11"/>
                  </a:cubicBezTo>
                  <a:cubicBezTo>
                    <a:pt x="59" y="11"/>
                    <a:pt x="69" y="17"/>
                    <a:pt x="75" y="26"/>
                  </a:cubicBezTo>
                  <a:cubicBezTo>
                    <a:pt x="82" y="36"/>
                    <a:pt x="83" y="50"/>
                    <a:pt x="79" y="61"/>
                  </a:cubicBezTo>
                  <a:cubicBezTo>
                    <a:pt x="76" y="71"/>
                    <a:pt x="68" y="79"/>
                    <a:pt x="55" y="83"/>
                  </a:cubicBezTo>
                  <a:cubicBezTo>
                    <a:pt x="52" y="84"/>
                    <a:pt x="51" y="86"/>
                    <a:pt x="52" y="89"/>
                  </a:cubicBezTo>
                  <a:cubicBezTo>
                    <a:pt x="52" y="92"/>
                    <a:pt x="55" y="93"/>
                    <a:pt x="58" y="92"/>
                  </a:cubicBezTo>
                  <a:cubicBezTo>
                    <a:pt x="74" y="88"/>
                    <a:pt x="84" y="77"/>
                    <a:pt x="88" y="64"/>
                  </a:cubicBezTo>
                  <a:cubicBezTo>
                    <a:pt x="94" y="50"/>
                    <a:pt x="92" y="33"/>
                    <a:pt x="83" y="20"/>
                  </a:cubicBezTo>
                  <a:cubicBezTo>
                    <a:pt x="76" y="9"/>
                    <a:pt x="63" y="1"/>
                    <a:pt x="47" y="1"/>
                  </a:cubicBezTo>
                  <a:cubicBezTo>
                    <a:pt x="32" y="0"/>
                    <a:pt x="20" y="7"/>
                    <a:pt x="11" y="16"/>
                  </a:cubicBezTo>
                  <a:cubicBezTo>
                    <a:pt x="4" y="25"/>
                    <a:pt x="0" y="36"/>
                    <a:pt x="0" y="47"/>
                  </a:cubicBezTo>
                  <a:cubicBezTo>
                    <a:pt x="0" y="60"/>
                    <a:pt x="5" y="73"/>
                    <a:pt x="16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53"/>
            <p:cNvSpPr/>
            <p:nvPr/>
          </p:nvSpPr>
          <p:spPr bwMode="auto">
            <a:xfrm>
              <a:off x="10875963" y="5032375"/>
              <a:ext cx="282575" cy="300038"/>
            </a:xfrm>
            <a:custGeom>
              <a:avLst/>
              <a:gdLst>
                <a:gd name="T0" fmla="*/ 60 w 75"/>
                <a:gd name="T1" fmla="*/ 58 h 80"/>
                <a:gd name="T2" fmla="*/ 61 w 75"/>
                <a:gd name="T3" fmla="*/ 65 h 80"/>
                <a:gd name="T4" fmla="*/ 68 w 75"/>
                <a:gd name="T5" fmla="*/ 63 h 80"/>
                <a:gd name="T6" fmla="*/ 74 w 75"/>
                <a:gd name="T7" fmla="*/ 40 h 80"/>
                <a:gd name="T8" fmla="*/ 49 w 75"/>
                <a:gd name="T9" fmla="*/ 7 h 80"/>
                <a:gd name="T10" fmla="*/ 3 w 75"/>
                <a:gd name="T11" fmla="*/ 31 h 80"/>
                <a:gd name="T12" fmla="*/ 1 w 75"/>
                <a:gd name="T13" fmla="*/ 49 h 80"/>
                <a:gd name="T14" fmla="*/ 12 w 75"/>
                <a:gd name="T15" fmla="*/ 70 h 80"/>
                <a:gd name="T16" fmla="*/ 38 w 75"/>
                <a:gd name="T17" fmla="*/ 80 h 80"/>
                <a:gd name="T18" fmla="*/ 43 w 75"/>
                <a:gd name="T19" fmla="*/ 75 h 80"/>
                <a:gd name="T20" fmla="*/ 38 w 75"/>
                <a:gd name="T21" fmla="*/ 70 h 80"/>
                <a:gd name="T22" fmla="*/ 21 w 75"/>
                <a:gd name="T23" fmla="*/ 64 h 80"/>
                <a:gd name="T24" fmla="*/ 11 w 75"/>
                <a:gd name="T25" fmla="*/ 47 h 80"/>
                <a:gd name="T26" fmla="*/ 12 w 75"/>
                <a:gd name="T27" fmla="*/ 33 h 80"/>
                <a:gd name="T28" fmla="*/ 46 w 75"/>
                <a:gd name="T29" fmla="*/ 16 h 80"/>
                <a:gd name="T30" fmla="*/ 64 w 75"/>
                <a:gd name="T31" fmla="*/ 41 h 80"/>
                <a:gd name="T32" fmla="*/ 60 w 75"/>
                <a:gd name="T3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" h="80">
                  <a:moveTo>
                    <a:pt x="60" y="58"/>
                  </a:moveTo>
                  <a:cubicBezTo>
                    <a:pt x="58" y="60"/>
                    <a:pt x="59" y="63"/>
                    <a:pt x="61" y="65"/>
                  </a:cubicBezTo>
                  <a:cubicBezTo>
                    <a:pt x="64" y="66"/>
                    <a:pt x="67" y="66"/>
                    <a:pt x="68" y="63"/>
                  </a:cubicBezTo>
                  <a:cubicBezTo>
                    <a:pt x="73" y="56"/>
                    <a:pt x="75" y="48"/>
                    <a:pt x="74" y="40"/>
                  </a:cubicBezTo>
                  <a:cubicBezTo>
                    <a:pt x="73" y="25"/>
                    <a:pt x="63" y="12"/>
                    <a:pt x="49" y="7"/>
                  </a:cubicBezTo>
                  <a:cubicBezTo>
                    <a:pt x="30" y="0"/>
                    <a:pt x="8" y="11"/>
                    <a:pt x="3" y="31"/>
                  </a:cubicBezTo>
                  <a:cubicBezTo>
                    <a:pt x="1" y="36"/>
                    <a:pt x="0" y="43"/>
                    <a:pt x="1" y="49"/>
                  </a:cubicBezTo>
                  <a:cubicBezTo>
                    <a:pt x="3" y="57"/>
                    <a:pt x="7" y="64"/>
                    <a:pt x="12" y="70"/>
                  </a:cubicBezTo>
                  <a:cubicBezTo>
                    <a:pt x="19" y="76"/>
                    <a:pt x="28" y="80"/>
                    <a:pt x="38" y="80"/>
                  </a:cubicBezTo>
                  <a:cubicBezTo>
                    <a:pt x="41" y="80"/>
                    <a:pt x="43" y="78"/>
                    <a:pt x="43" y="75"/>
                  </a:cubicBezTo>
                  <a:cubicBezTo>
                    <a:pt x="43" y="72"/>
                    <a:pt x="41" y="70"/>
                    <a:pt x="38" y="70"/>
                  </a:cubicBezTo>
                  <a:cubicBezTo>
                    <a:pt x="31" y="70"/>
                    <a:pt x="25" y="68"/>
                    <a:pt x="21" y="64"/>
                  </a:cubicBezTo>
                  <a:cubicBezTo>
                    <a:pt x="16" y="60"/>
                    <a:pt x="12" y="54"/>
                    <a:pt x="11" y="47"/>
                  </a:cubicBezTo>
                  <a:cubicBezTo>
                    <a:pt x="10" y="43"/>
                    <a:pt x="11" y="38"/>
                    <a:pt x="12" y="33"/>
                  </a:cubicBezTo>
                  <a:cubicBezTo>
                    <a:pt x="16" y="20"/>
                    <a:pt x="32" y="12"/>
                    <a:pt x="46" y="16"/>
                  </a:cubicBezTo>
                  <a:cubicBezTo>
                    <a:pt x="56" y="20"/>
                    <a:pt x="63" y="30"/>
                    <a:pt x="64" y="41"/>
                  </a:cubicBezTo>
                  <a:cubicBezTo>
                    <a:pt x="65" y="46"/>
                    <a:pt x="63" y="52"/>
                    <a:pt x="6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54"/>
            <p:cNvSpPr/>
            <p:nvPr/>
          </p:nvSpPr>
          <p:spPr bwMode="auto">
            <a:xfrm>
              <a:off x="11007725" y="5032375"/>
              <a:ext cx="354013" cy="349250"/>
            </a:xfrm>
            <a:custGeom>
              <a:avLst/>
              <a:gdLst>
                <a:gd name="T0" fmla="*/ 94 w 94"/>
                <a:gd name="T1" fmla="*/ 5 h 93"/>
                <a:gd name="T2" fmla="*/ 89 w 94"/>
                <a:gd name="T3" fmla="*/ 0 h 93"/>
                <a:gd name="T4" fmla="*/ 84 w 94"/>
                <a:gd name="T5" fmla="*/ 5 h 93"/>
                <a:gd name="T6" fmla="*/ 84 w 94"/>
                <a:gd name="T7" fmla="*/ 9 h 93"/>
                <a:gd name="T8" fmla="*/ 70 w 94"/>
                <a:gd name="T9" fmla="*/ 58 h 93"/>
                <a:gd name="T10" fmla="*/ 46 w 94"/>
                <a:gd name="T11" fmla="*/ 83 h 93"/>
                <a:gd name="T12" fmla="*/ 40 w 94"/>
                <a:gd name="T13" fmla="*/ 83 h 93"/>
                <a:gd name="T14" fmla="*/ 26 w 94"/>
                <a:gd name="T15" fmla="*/ 73 h 93"/>
                <a:gd name="T16" fmla="*/ 10 w 94"/>
                <a:gd name="T17" fmla="*/ 48 h 93"/>
                <a:gd name="T18" fmla="*/ 4 w 94"/>
                <a:gd name="T19" fmla="*/ 45 h 93"/>
                <a:gd name="T20" fmla="*/ 1 w 94"/>
                <a:gd name="T21" fmla="*/ 51 h 93"/>
                <a:gd name="T22" fmla="*/ 19 w 94"/>
                <a:gd name="T23" fmla="*/ 80 h 93"/>
                <a:gd name="T24" fmla="*/ 39 w 94"/>
                <a:gd name="T25" fmla="*/ 93 h 93"/>
                <a:gd name="T26" fmla="*/ 47 w 94"/>
                <a:gd name="T27" fmla="*/ 93 h 93"/>
                <a:gd name="T28" fmla="*/ 79 w 94"/>
                <a:gd name="T29" fmla="*/ 63 h 93"/>
                <a:gd name="T30" fmla="*/ 94 w 94"/>
                <a:gd name="T31" fmla="*/ 9 h 93"/>
                <a:gd name="T32" fmla="*/ 94 w 94"/>
                <a:gd name="T33" fmla="*/ 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93">
                  <a:moveTo>
                    <a:pt x="94" y="5"/>
                  </a:moveTo>
                  <a:cubicBezTo>
                    <a:pt x="94" y="2"/>
                    <a:pt x="92" y="0"/>
                    <a:pt x="89" y="0"/>
                  </a:cubicBezTo>
                  <a:cubicBezTo>
                    <a:pt x="86" y="0"/>
                    <a:pt x="84" y="3"/>
                    <a:pt x="84" y="5"/>
                  </a:cubicBezTo>
                  <a:cubicBezTo>
                    <a:pt x="84" y="7"/>
                    <a:pt x="84" y="8"/>
                    <a:pt x="84" y="9"/>
                  </a:cubicBezTo>
                  <a:cubicBezTo>
                    <a:pt x="84" y="24"/>
                    <a:pt x="79" y="43"/>
                    <a:pt x="70" y="58"/>
                  </a:cubicBezTo>
                  <a:cubicBezTo>
                    <a:pt x="63" y="71"/>
                    <a:pt x="54" y="81"/>
                    <a:pt x="46" y="83"/>
                  </a:cubicBezTo>
                  <a:cubicBezTo>
                    <a:pt x="44" y="83"/>
                    <a:pt x="42" y="83"/>
                    <a:pt x="40" y="83"/>
                  </a:cubicBezTo>
                  <a:cubicBezTo>
                    <a:pt x="36" y="81"/>
                    <a:pt x="31" y="78"/>
                    <a:pt x="26" y="73"/>
                  </a:cubicBezTo>
                  <a:cubicBezTo>
                    <a:pt x="19" y="66"/>
                    <a:pt x="13" y="56"/>
                    <a:pt x="10" y="48"/>
                  </a:cubicBezTo>
                  <a:cubicBezTo>
                    <a:pt x="9" y="45"/>
                    <a:pt x="6" y="44"/>
                    <a:pt x="4" y="45"/>
                  </a:cubicBezTo>
                  <a:cubicBezTo>
                    <a:pt x="1" y="46"/>
                    <a:pt x="0" y="49"/>
                    <a:pt x="1" y="51"/>
                  </a:cubicBezTo>
                  <a:cubicBezTo>
                    <a:pt x="4" y="60"/>
                    <a:pt x="11" y="72"/>
                    <a:pt x="19" y="80"/>
                  </a:cubicBezTo>
                  <a:cubicBezTo>
                    <a:pt x="25" y="86"/>
                    <a:pt x="32" y="91"/>
                    <a:pt x="39" y="93"/>
                  </a:cubicBezTo>
                  <a:cubicBezTo>
                    <a:pt x="42" y="93"/>
                    <a:pt x="44" y="93"/>
                    <a:pt x="47" y="93"/>
                  </a:cubicBezTo>
                  <a:cubicBezTo>
                    <a:pt x="59" y="90"/>
                    <a:pt x="71" y="78"/>
                    <a:pt x="79" y="63"/>
                  </a:cubicBezTo>
                  <a:cubicBezTo>
                    <a:pt x="88" y="46"/>
                    <a:pt x="94" y="26"/>
                    <a:pt x="94" y="9"/>
                  </a:cubicBezTo>
                  <a:cubicBezTo>
                    <a:pt x="94" y="7"/>
                    <a:pt x="94" y="6"/>
                    <a:pt x="9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 flipH="1">
            <a:off x="9456513" y="451412"/>
            <a:ext cx="2439903" cy="5567423"/>
          </a:xfrm>
          <a:prstGeom prst="rect">
            <a:avLst/>
          </a:prstGeom>
          <a:solidFill>
            <a:srgbClr val="344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10"/>
          <p:cNvSpPr txBox="1"/>
          <p:nvPr/>
        </p:nvSpPr>
        <p:spPr>
          <a:xfrm>
            <a:off x="9813815" y="2133934"/>
            <a:ext cx="1944869" cy="2950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年代末日本开始流行的一种音乐门类。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974945" y="1087678"/>
            <a:ext cx="498475" cy="758826"/>
            <a:chOff x="4249738" y="292100"/>
            <a:chExt cx="498475" cy="758826"/>
          </a:xfrm>
          <a:solidFill>
            <a:schemeClr val="bg1"/>
          </a:solidFill>
        </p:grpSpPr>
        <p:sp>
          <p:nvSpPr>
            <p:cNvPr id="25" name="Freeform 83"/>
            <p:cNvSpPr>
              <a:spLocks noEditPoints="1"/>
            </p:cNvSpPr>
            <p:nvPr/>
          </p:nvSpPr>
          <p:spPr bwMode="auto">
            <a:xfrm>
              <a:off x="4302126" y="512763"/>
              <a:ext cx="404813" cy="98425"/>
            </a:xfrm>
            <a:custGeom>
              <a:avLst/>
              <a:gdLst>
                <a:gd name="T0" fmla="*/ 12 w 108"/>
                <a:gd name="T1" fmla="*/ 0 h 26"/>
                <a:gd name="T2" fmla="*/ 13 w 108"/>
                <a:gd name="T3" fmla="*/ 0 h 26"/>
                <a:gd name="T4" fmla="*/ 10 w 108"/>
                <a:gd name="T5" fmla="*/ 14 h 26"/>
                <a:gd name="T6" fmla="*/ 12 w 108"/>
                <a:gd name="T7" fmla="*/ 26 h 26"/>
                <a:gd name="T8" fmla="*/ 12 w 108"/>
                <a:gd name="T9" fmla="*/ 26 h 26"/>
                <a:gd name="T10" fmla="*/ 0 w 108"/>
                <a:gd name="T11" fmla="*/ 13 h 26"/>
                <a:gd name="T12" fmla="*/ 12 w 108"/>
                <a:gd name="T13" fmla="*/ 0 h 26"/>
                <a:gd name="T14" fmla="*/ 96 w 108"/>
                <a:gd name="T15" fmla="*/ 0 h 26"/>
                <a:gd name="T16" fmla="*/ 108 w 108"/>
                <a:gd name="T17" fmla="*/ 13 h 26"/>
                <a:gd name="T18" fmla="*/ 96 w 108"/>
                <a:gd name="T19" fmla="*/ 26 h 26"/>
                <a:gd name="T20" fmla="*/ 98 w 108"/>
                <a:gd name="T21" fmla="*/ 14 h 26"/>
                <a:gd name="T22" fmla="*/ 95 w 108"/>
                <a:gd name="T23" fmla="*/ 0 h 26"/>
                <a:gd name="T24" fmla="*/ 96 w 108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26">
                  <a:moveTo>
                    <a:pt x="12" y="0"/>
                  </a:moveTo>
                  <a:cubicBezTo>
                    <a:pt x="12" y="0"/>
                    <a:pt x="13" y="0"/>
                    <a:pt x="13" y="0"/>
                  </a:cubicBezTo>
                  <a:cubicBezTo>
                    <a:pt x="11" y="4"/>
                    <a:pt x="10" y="9"/>
                    <a:pt x="10" y="14"/>
                  </a:cubicBezTo>
                  <a:cubicBezTo>
                    <a:pt x="10" y="19"/>
                    <a:pt x="11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lose/>
                  <a:moveTo>
                    <a:pt x="96" y="0"/>
                  </a:moveTo>
                  <a:cubicBezTo>
                    <a:pt x="102" y="0"/>
                    <a:pt x="108" y="6"/>
                    <a:pt x="108" y="13"/>
                  </a:cubicBezTo>
                  <a:cubicBezTo>
                    <a:pt x="108" y="20"/>
                    <a:pt x="102" y="26"/>
                    <a:pt x="96" y="26"/>
                  </a:cubicBezTo>
                  <a:cubicBezTo>
                    <a:pt x="97" y="23"/>
                    <a:pt x="98" y="19"/>
                    <a:pt x="98" y="14"/>
                  </a:cubicBezTo>
                  <a:cubicBezTo>
                    <a:pt x="98" y="9"/>
                    <a:pt x="97" y="4"/>
                    <a:pt x="95" y="0"/>
                  </a:cubicBezTo>
                  <a:cubicBezTo>
                    <a:pt x="95" y="0"/>
                    <a:pt x="95" y="0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84"/>
            <p:cNvSpPr/>
            <p:nvPr/>
          </p:nvSpPr>
          <p:spPr bwMode="auto">
            <a:xfrm>
              <a:off x="4249738" y="708025"/>
              <a:ext cx="190500" cy="192088"/>
            </a:xfrm>
            <a:custGeom>
              <a:avLst/>
              <a:gdLst>
                <a:gd name="T0" fmla="*/ 47 w 51"/>
                <a:gd name="T1" fmla="*/ 8 h 51"/>
                <a:gd name="T2" fmla="*/ 51 w 51"/>
                <a:gd name="T3" fmla="*/ 4 h 51"/>
                <a:gd name="T4" fmla="*/ 47 w 51"/>
                <a:gd name="T5" fmla="*/ 0 h 51"/>
                <a:gd name="T6" fmla="*/ 28 w 51"/>
                <a:gd name="T7" fmla="*/ 8 h 51"/>
                <a:gd name="T8" fmla="*/ 17 w 51"/>
                <a:gd name="T9" fmla="*/ 22 h 51"/>
                <a:gd name="T10" fmla="*/ 14 w 51"/>
                <a:gd name="T11" fmla="*/ 23 h 51"/>
                <a:gd name="T12" fmla="*/ 5 w 51"/>
                <a:gd name="T13" fmla="*/ 43 h 51"/>
                <a:gd name="T14" fmla="*/ 21 w 51"/>
                <a:gd name="T15" fmla="*/ 50 h 51"/>
                <a:gd name="T16" fmla="*/ 38 w 51"/>
                <a:gd name="T17" fmla="*/ 45 h 51"/>
                <a:gd name="T18" fmla="*/ 40 w 51"/>
                <a:gd name="T19" fmla="*/ 39 h 51"/>
                <a:gd name="T20" fmla="*/ 34 w 51"/>
                <a:gd name="T21" fmla="*/ 38 h 51"/>
                <a:gd name="T22" fmla="*/ 20 w 51"/>
                <a:gd name="T23" fmla="*/ 42 h 51"/>
                <a:gd name="T24" fmla="*/ 12 w 51"/>
                <a:gd name="T25" fmla="*/ 39 h 51"/>
                <a:gd name="T26" fmla="*/ 17 w 51"/>
                <a:gd name="T27" fmla="*/ 31 h 51"/>
                <a:gd name="T28" fmla="*/ 21 w 51"/>
                <a:gd name="T29" fmla="*/ 29 h 51"/>
                <a:gd name="T30" fmla="*/ 22 w 51"/>
                <a:gd name="T31" fmla="*/ 29 h 51"/>
                <a:gd name="T32" fmla="*/ 22 w 51"/>
                <a:gd name="T33" fmla="*/ 29 h 51"/>
                <a:gd name="T34" fmla="*/ 23 w 51"/>
                <a:gd name="T35" fmla="*/ 28 h 51"/>
                <a:gd name="T36" fmla="*/ 24 w 51"/>
                <a:gd name="T37" fmla="*/ 26 h 51"/>
                <a:gd name="T38" fmla="*/ 20 w 51"/>
                <a:gd name="T39" fmla="*/ 25 h 51"/>
                <a:gd name="T40" fmla="*/ 24 w 51"/>
                <a:gd name="T41" fmla="*/ 26 h 51"/>
                <a:gd name="T42" fmla="*/ 33 w 51"/>
                <a:gd name="T43" fmla="*/ 14 h 51"/>
                <a:gd name="T44" fmla="*/ 47 w 51"/>
                <a:gd name="T45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51">
                  <a:moveTo>
                    <a:pt x="47" y="8"/>
                  </a:moveTo>
                  <a:cubicBezTo>
                    <a:pt x="50" y="8"/>
                    <a:pt x="51" y="6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ubicBezTo>
                    <a:pt x="41" y="0"/>
                    <a:pt x="34" y="3"/>
                    <a:pt x="28" y="8"/>
                  </a:cubicBezTo>
                  <a:cubicBezTo>
                    <a:pt x="23" y="11"/>
                    <a:pt x="19" y="16"/>
                    <a:pt x="17" y="22"/>
                  </a:cubicBezTo>
                  <a:cubicBezTo>
                    <a:pt x="16" y="22"/>
                    <a:pt x="15" y="23"/>
                    <a:pt x="14" y="23"/>
                  </a:cubicBezTo>
                  <a:cubicBezTo>
                    <a:pt x="8" y="27"/>
                    <a:pt x="0" y="33"/>
                    <a:pt x="5" y="43"/>
                  </a:cubicBezTo>
                  <a:cubicBezTo>
                    <a:pt x="8" y="49"/>
                    <a:pt x="14" y="51"/>
                    <a:pt x="21" y="50"/>
                  </a:cubicBezTo>
                  <a:cubicBezTo>
                    <a:pt x="26" y="50"/>
                    <a:pt x="33" y="47"/>
                    <a:pt x="38" y="45"/>
                  </a:cubicBezTo>
                  <a:cubicBezTo>
                    <a:pt x="40" y="44"/>
                    <a:pt x="41" y="41"/>
                    <a:pt x="40" y="39"/>
                  </a:cubicBezTo>
                  <a:cubicBezTo>
                    <a:pt x="39" y="38"/>
                    <a:pt x="36" y="37"/>
                    <a:pt x="34" y="38"/>
                  </a:cubicBezTo>
                  <a:cubicBezTo>
                    <a:pt x="30" y="40"/>
                    <a:pt x="25" y="42"/>
                    <a:pt x="20" y="42"/>
                  </a:cubicBezTo>
                  <a:cubicBezTo>
                    <a:pt x="17" y="43"/>
                    <a:pt x="14" y="42"/>
                    <a:pt x="12" y="39"/>
                  </a:cubicBezTo>
                  <a:cubicBezTo>
                    <a:pt x="10" y="35"/>
                    <a:pt x="14" y="32"/>
                    <a:pt x="17" y="31"/>
                  </a:cubicBezTo>
                  <a:cubicBezTo>
                    <a:pt x="19" y="30"/>
                    <a:pt x="20" y="29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3" y="27"/>
                    <a:pt x="24" y="27"/>
                    <a:pt x="24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1"/>
                    <a:pt x="29" y="17"/>
                    <a:pt x="33" y="14"/>
                  </a:cubicBezTo>
                  <a:cubicBezTo>
                    <a:pt x="38" y="10"/>
                    <a:pt x="43" y="8"/>
                    <a:pt x="4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85"/>
            <p:cNvSpPr/>
            <p:nvPr/>
          </p:nvSpPr>
          <p:spPr bwMode="auto">
            <a:xfrm>
              <a:off x="4557713" y="708025"/>
              <a:ext cx="190500" cy="192088"/>
            </a:xfrm>
            <a:custGeom>
              <a:avLst/>
              <a:gdLst>
                <a:gd name="T0" fmla="*/ 5 w 51"/>
                <a:gd name="T1" fmla="*/ 0 h 51"/>
                <a:gd name="T2" fmla="*/ 1 w 51"/>
                <a:gd name="T3" fmla="*/ 4 h 51"/>
                <a:gd name="T4" fmla="*/ 4 w 51"/>
                <a:gd name="T5" fmla="*/ 8 h 51"/>
                <a:gd name="T6" fmla="*/ 18 w 51"/>
                <a:gd name="T7" fmla="*/ 14 h 51"/>
                <a:gd name="T8" fmla="*/ 27 w 51"/>
                <a:gd name="T9" fmla="*/ 25 h 51"/>
                <a:gd name="T10" fmla="*/ 28 w 51"/>
                <a:gd name="T11" fmla="*/ 27 h 51"/>
                <a:gd name="T12" fmla="*/ 34 w 51"/>
                <a:gd name="T13" fmla="*/ 31 h 51"/>
                <a:gd name="T14" fmla="*/ 39 w 51"/>
                <a:gd name="T15" fmla="*/ 39 h 51"/>
                <a:gd name="T16" fmla="*/ 31 w 51"/>
                <a:gd name="T17" fmla="*/ 42 h 51"/>
                <a:gd name="T18" fmla="*/ 17 w 51"/>
                <a:gd name="T19" fmla="*/ 38 h 51"/>
                <a:gd name="T20" fmla="*/ 12 w 51"/>
                <a:gd name="T21" fmla="*/ 39 h 51"/>
                <a:gd name="T22" fmla="*/ 14 w 51"/>
                <a:gd name="T23" fmla="*/ 45 h 51"/>
                <a:gd name="T24" fmla="*/ 30 w 51"/>
                <a:gd name="T25" fmla="*/ 50 h 51"/>
                <a:gd name="T26" fmla="*/ 46 w 51"/>
                <a:gd name="T27" fmla="*/ 43 h 51"/>
                <a:gd name="T28" fmla="*/ 37 w 51"/>
                <a:gd name="T29" fmla="*/ 23 h 51"/>
                <a:gd name="T30" fmla="*/ 34 w 51"/>
                <a:gd name="T31" fmla="*/ 22 h 51"/>
                <a:gd name="T32" fmla="*/ 23 w 51"/>
                <a:gd name="T33" fmla="*/ 8 h 51"/>
                <a:gd name="T34" fmla="*/ 5 w 5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1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8" y="8"/>
                    <a:pt x="14" y="10"/>
                    <a:pt x="18" y="14"/>
                  </a:cubicBezTo>
                  <a:cubicBezTo>
                    <a:pt x="22" y="17"/>
                    <a:pt x="25" y="21"/>
                    <a:pt x="27" y="25"/>
                  </a:cubicBezTo>
                  <a:cubicBezTo>
                    <a:pt x="27" y="26"/>
                    <a:pt x="27" y="27"/>
                    <a:pt x="28" y="27"/>
                  </a:cubicBezTo>
                  <a:cubicBezTo>
                    <a:pt x="29" y="29"/>
                    <a:pt x="32" y="30"/>
                    <a:pt x="34" y="31"/>
                  </a:cubicBezTo>
                  <a:cubicBezTo>
                    <a:pt x="37" y="32"/>
                    <a:pt x="41" y="35"/>
                    <a:pt x="39" y="39"/>
                  </a:cubicBezTo>
                  <a:cubicBezTo>
                    <a:pt x="37" y="42"/>
                    <a:pt x="34" y="43"/>
                    <a:pt x="31" y="42"/>
                  </a:cubicBezTo>
                  <a:cubicBezTo>
                    <a:pt x="27" y="42"/>
                    <a:pt x="22" y="40"/>
                    <a:pt x="17" y="38"/>
                  </a:cubicBezTo>
                  <a:cubicBezTo>
                    <a:pt x="15" y="37"/>
                    <a:pt x="13" y="38"/>
                    <a:pt x="12" y="39"/>
                  </a:cubicBezTo>
                  <a:cubicBezTo>
                    <a:pt x="11" y="41"/>
                    <a:pt x="12" y="44"/>
                    <a:pt x="14" y="45"/>
                  </a:cubicBezTo>
                  <a:cubicBezTo>
                    <a:pt x="19" y="47"/>
                    <a:pt x="25" y="50"/>
                    <a:pt x="30" y="50"/>
                  </a:cubicBezTo>
                  <a:cubicBezTo>
                    <a:pt x="37" y="51"/>
                    <a:pt x="43" y="49"/>
                    <a:pt x="46" y="43"/>
                  </a:cubicBezTo>
                  <a:cubicBezTo>
                    <a:pt x="51" y="33"/>
                    <a:pt x="43" y="27"/>
                    <a:pt x="37" y="23"/>
                  </a:cubicBezTo>
                  <a:cubicBezTo>
                    <a:pt x="36" y="23"/>
                    <a:pt x="35" y="22"/>
                    <a:pt x="34" y="22"/>
                  </a:cubicBezTo>
                  <a:cubicBezTo>
                    <a:pt x="32" y="16"/>
                    <a:pt x="28" y="11"/>
                    <a:pt x="23" y="8"/>
                  </a:cubicBezTo>
                  <a:cubicBezTo>
                    <a:pt x="17" y="3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86"/>
            <p:cNvSpPr>
              <a:spLocks noEditPoints="1"/>
            </p:cNvSpPr>
            <p:nvPr/>
          </p:nvSpPr>
          <p:spPr bwMode="auto">
            <a:xfrm>
              <a:off x="4362451" y="712788"/>
              <a:ext cx="277813" cy="330200"/>
            </a:xfrm>
            <a:custGeom>
              <a:avLst/>
              <a:gdLst>
                <a:gd name="T0" fmla="*/ 48 w 74"/>
                <a:gd name="T1" fmla="*/ 1 h 88"/>
                <a:gd name="T2" fmla="*/ 43 w 74"/>
                <a:gd name="T3" fmla="*/ 3 h 88"/>
                <a:gd name="T4" fmla="*/ 44 w 74"/>
                <a:gd name="T5" fmla="*/ 8 h 88"/>
                <a:gd name="T6" fmla="*/ 60 w 74"/>
                <a:gd name="T7" fmla="*/ 26 h 88"/>
                <a:gd name="T8" fmla="*/ 65 w 74"/>
                <a:gd name="T9" fmla="*/ 43 h 88"/>
                <a:gd name="T10" fmla="*/ 71 w 74"/>
                <a:gd name="T11" fmla="*/ 46 h 88"/>
                <a:gd name="T12" fmla="*/ 74 w 74"/>
                <a:gd name="T13" fmla="*/ 50 h 88"/>
                <a:gd name="T14" fmla="*/ 67 w 74"/>
                <a:gd name="T15" fmla="*/ 23 h 88"/>
                <a:gd name="T16" fmla="*/ 48 w 74"/>
                <a:gd name="T17" fmla="*/ 1 h 88"/>
                <a:gd name="T18" fmla="*/ 44 w 74"/>
                <a:gd name="T19" fmla="*/ 80 h 88"/>
                <a:gd name="T20" fmla="*/ 35 w 74"/>
                <a:gd name="T21" fmla="*/ 80 h 88"/>
                <a:gd name="T22" fmla="*/ 26 w 74"/>
                <a:gd name="T23" fmla="*/ 80 h 88"/>
                <a:gd name="T24" fmla="*/ 23 w 74"/>
                <a:gd name="T25" fmla="*/ 83 h 88"/>
                <a:gd name="T26" fmla="*/ 16 w 74"/>
                <a:gd name="T27" fmla="*/ 86 h 88"/>
                <a:gd name="T28" fmla="*/ 35 w 74"/>
                <a:gd name="T29" fmla="*/ 88 h 88"/>
                <a:gd name="T30" fmla="*/ 54 w 74"/>
                <a:gd name="T31" fmla="*/ 86 h 88"/>
                <a:gd name="T32" fmla="*/ 46 w 74"/>
                <a:gd name="T33" fmla="*/ 83 h 88"/>
                <a:gd name="T34" fmla="*/ 44 w 74"/>
                <a:gd name="T35" fmla="*/ 80 h 88"/>
                <a:gd name="T36" fmla="*/ 8 w 74"/>
                <a:gd name="T37" fmla="*/ 44 h 88"/>
                <a:gd name="T38" fmla="*/ 14 w 74"/>
                <a:gd name="T39" fmla="*/ 26 h 88"/>
                <a:gd name="T40" fmla="*/ 30 w 74"/>
                <a:gd name="T41" fmla="*/ 8 h 88"/>
                <a:gd name="T42" fmla="*/ 31 w 74"/>
                <a:gd name="T43" fmla="*/ 2 h 88"/>
                <a:gd name="T44" fmla="*/ 26 w 74"/>
                <a:gd name="T45" fmla="*/ 1 h 88"/>
                <a:gd name="T46" fmla="*/ 7 w 74"/>
                <a:gd name="T47" fmla="*/ 22 h 88"/>
                <a:gd name="T48" fmla="*/ 0 w 74"/>
                <a:gd name="T49" fmla="*/ 46 h 88"/>
                <a:gd name="T50" fmla="*/ 8 w 74"/>
                <a:gd name="T5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8">
                  <a:moveTo>
                    <a:pt x="48" y="1"/>
                  </a:moveTo>
                  <a:cubicBezTo>
                    <a:pt x="46" y="0"/>
                    <a:pt x="44" y="1"/>
                    <a:pt x="43" y="3"/>
                  </a:cubicBezTo>
                  <a:cubicBezTo>
                    <a:pt x="42" y="5"/>
                    <a:pt x="42" y="7"/>
                    <a:pt x="44" y="8"/>
                  </a:cubicBezTo>
                  <a:cubicBezTo>
                    <a:pt x="50" y="11"/>
                    <a:pt x="56" y="18"/>
                    <a:pt x="60" y="26"/>
                  </a:cubicBezTo>
                  <a:cubicBezTo>
                    <a:pt x="62" y="31"/>
                    <a:pt x="64" y="37"/>
                    <a:pt x="65" y="43"/>
                  </a:cubicBezTo>
                  <a:cubicBezTo>
                    <a:pt x="67" y="44"/>
                    <a:pt x="69" y="44"/>
                    <a:pt x="71" y="46"/>
                  </a:cubicBezTo>
                  <a:cubicBezTo>
                    <a:pt x="72" y="48"/>
                    <a:pt x="73" y="49"/>
                    <a:pt x="74" y="50"/>
                  </a:cubicBezTo>
                  <a:cubicBezTo>
                    <a:pt x="73" y="41"/>
                    <a:pt x="71" y="31"/>
                    <a:pt x="67" y="23"/>
                  </a:cubicBezTo>
                  <a:cubicBezTo>
                    <a:pt x="62" y="13"/>
                    <a:pt x="56" y="5"/>
                    <a:pt x="48" y="1"/>
                  </a:cubicBezTo>
                  <a:close/>
                  <a:moveTo>
                    <a:pt x="44" y="80"/>
                  </a:moveTo>
                  <a:cubicBezTo>
                    <a:pt x="41" y="80"/>
                    <a:pt x="38" y="80"/>
                    <a:pt x="35" y="80"/>
                  </a:cubicBezTo>
                  <a:cubicBezTo>
                    <a:pt x="31" y="80"/>
                    <a:pt x="29" y="80"/>
                    <a:pt x="26" y="80"/>
                  </a:cubicBezTo>
                  <a:cubicBezTo>
                    <a:pt x="26" y="81"/>
                    <a:pt x="25" y="82"/>
                    <a:pt x="23" y="83"/>
                  </a:cubicBezTo>
                  <a:cubicBezTo>
                    <a:pt x="21" y="85"/>
                    <a:pt x="19" y="86"/>
                    <a:pt x="16" y="86"/>
                  </a:cubicBezTo>
                  <a:cubicBezTo>
                    <a:pt x="21" y="88"/>
                    <a:pt x="28" y="88"/>
                    <a:pt x="35" y="88"/>
                  </a:cubicBezTo>
                  <a:cubicBezTo>
                    <a:pt x="42" y="88"/>
                    <a:pt x="48" y="88"/>
                    <a:pt x="54" y="86"/>
                  </a:cubicBezTo>
                  <a:cubicBezTo>
                    <a:pt x="51" y="86"/>
                    <a:pt x="49" y="85"/>
                    <a:pt x="46" y="83"/>
                  </a:cubicBezTo>
                  <a:cubicBezTo>
                    <a:pt x="45" y="82"/>
                    <a:pt x="44" y="81"/>
                    <a:pt x="44" y="80"/>
                  </a:cubicBezTo>
                  <a:close/>
                  <a:moveTo>
                    <a:pt x="8" y="44"/>
                  </a:moveTo>
                  <a:cubicBezTo>
                    <a:pt x="9" y="37"/>
                    <a:pt x="11" y="31"/>
                    <a:pt x="14" y="26"/>
                  </a:cubicBezTo>
                  <a:cubicBezTo>
                    <a:pt x="18" y="17"/>
                    <a:pt x="23" y="11"/>
                    <a:pt x="30" y="8"/>
                  </a:cubicBezTo>
                  <a:cubicBezTo>
                    <a:pt x="32" y="7"/>
                    <a:pt x="32" y="4"/>
                    <a:pt x="31" y="2"/>
                  </a:cubicBezTo>
                  <a:cubicBezTo>
                    <a:pt x="30" y="0"/>
                    <a:pt x="28" y="0"/>
                    <a:pt x="26" y="1"/>
                  </a:cubicBezTo>
                  <a:cubicBezTo>
                    <a:pt x="18" y="4"/>
                    <a:pt x="11" y="12"/>
                    <a:pt x="7" y="22"/>
                  </a:cubicBezTo>
                  <a:cubicBezTo>
                    <a:pt x="3" y="29"/>
                    <a:pt x="1" y="37"/>
                    <a:pt x="0" y="46"/>
                  </a:cubicBezTo>
                  <a:cubicBezTo>
                    <a:pt x="2" y="43"/>
                    <a:pt x="5" y="43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87"/>
            <p:cNvSpPr/>
            <p:nvPr/>
          </p:nvSpPr>
          <p:spPr bwMode="auto">
            <a:xfrm>
              <a:off x="4411663" y="911225"/>
              <a:ext cx="165100" cy="49213"/>
            </a:xfrm>
            <a:custGeom>
              <a:avLst/>
              <a:gdLst>
                <a:gd name="T0" fmla="*/ 41 w 44"/>
                <a:gd name="T1" fmla="*/ 10 h 13"/>
                <a:gd name="T2" fmla="*/ 43 w 44"/>
                <a:gd name="T3" fmla="*/ 5 h 13"/>
                <a:gd name="T4" fmla="*/ 38 w 44"/>
                <a:gd name="T5" fmla="*/ 3 h 13"/>
                <a:gd name="T6" fmla="*/ 22 w 44"/>
                <a:gd name="T7" fmla="*/ 5 h 13"/>
                <a:gd name="T8" fmla="*/ 6 w 44"/>
                <a:gd name="T9" fmla="*/ 1 h 13"/>
                <a:gd name="T10" fmla="*/ 0 w 44"/>
                <a:gd name="T11" fmla="*/ 3 h 13"/>
                <a:gd name="T12" fmla="*/ 2 w 44"/>
                <a:gd name="T13" fmla="*/ 8 h 13"/>
                <a:gd name="T14" fmla="*/ 21 w 44"/>
                <a:gd name="T15" fmla="*/ 13 h 13"/>
                <a:gd name="T16" fmla="*/ 41 w 44"/>
                <a:gd name="T1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3">
                  <a:moveTo>
                    <a:pt x="41" y="10"/>
                  </a:moveTo>
                  <a:cubicBezTo>
                    <a:pt x="43" y="9"/>
                    <a:pt x="44" y="7"/>
                    <a:pt x="43" y="5"/>
                  </a:cubicBezTo>
                  <a:cubicBezTo>
                    <a:pt x="42" y="3"/>
                    <a:pt x="40" y="2"/>
                    <a:pt x="38" y="3"/>
                  </a:cubicBezTo>
                  <a:cubicBezTo>
                    <a:pt x="33" y="4"/>
                    <a:pt x="27" y="5"/>
                    <a:pt x="22" y="5"/>
                  </a:cubicBezTo>
                  <a:cubicBezTo>
                    <a:pt x="16" y="4"/>
                    <a:pt x="10" y="3"/>
                    <a:pt x="6" y="1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5"/>
                    <a:pt x="0" y="7"/>
                    <a:pt x="2" y="8"/>
                  </a:cubicBezTo>
                  <a:cubicBezTo>
                    <a:pt x="8" y="11"/>
                    <a:pt x="15" y="12"/>
                    <a:pt x="21" y="13"/>
                  </a:cubicBezTo>
                  <a:cubicBezTo>
                    <a:pt x="28" y="13"/>
                    <a:pt x="35" y="12"/>
                    <a:pt x="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Oval 88"/>
            <p:cNvSpPr>
              <a:spLocks noChangeArrowheads="1"/>
            </p:cNvSpPr>
            <p:nvPr/>
          </p:nvSpPr>
          <p:spPr bwMode="auto">
            <a:xfrm>
              <a:off x="4481513" y="889000"/>
              <a:ext cx="30163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Freeform 89"/>
            <p:cNvSpPr>
              <a:spLocks noEditPoints="1"/>
            </p:cNvSpPr>
            <p:nvPr/>
          </p:nvSpPr>
          <p:spPr bwMode="auto">
            <a:xfrm>
              <a:off x="4324351" y="393700"/>
              <a:ext cx="360363" cy="349250"/>
            </a:xfrm>
            <a:custGeom>
              <a:avLst/>
              <a:gdLst>
                <a:gd name="T0" fmla="*/ 48 w 96"/>
                <a:gd name="T1" fmla="*/ 0 h 93"/>
                <a:gd name="T2" fmla="*/ 82 w 96"/>
                <a:gd name="T3" fmla="*/ 14 h 93"/>
                <a:gd name="T4" fmla="*/ 96 w 96"/>
                <a:gd name="T5" fmla="*/ 46 h 93"/>
                <a:gd name="T6" fmla="*/ 82 w 96"/>
                <a:gd name="T7" fmla="*/ 79 h 93"/>
                <a:gd name="T8" fmla="*/ 48 w 96"/>
                <a:gd name="T9" fmla="*/ 93 h 93"/>
                <a:gd name="T10" fmla="*/ 14 w 96"/>
                <a:gd name="T11" fmla="*/ 79 h 93"/>
                <a:gd name="T12" fmla="*/ 0 w 96"/>
                <a:gd name="T13" fmla="*/ 46 h 93"/>
                <a:gd name="T14" fmla="*/ 14 w 96"/>
                <a:gd name="T15" fmla="*/ 14 h 93"/>
                <a:gd name="T16" fmla="*/ 48 w 96"/>
                <a:gd name="T17" fmla="*/ 0 h 93"/>
                <a:gd name="T18" fmla="*/ 76 w 96"/>
                <a:gd name="T19" fmla="*/ 19 h 93"/>
                <a:gd name="T20" fmla="*/ 48 w 96"/>
                <a:gd name="T21" fmla="*/ 8 h 93"/>
                <a:gd name="T22" fmla="*/ 20 w 96"/>
                <a:gd name="T23" fmla="*/ 19 h 93"/>
                <a:gd name="T24" fmla="*/ 8 w 96"/>
                <a:gd name="T25" fmla="*/ 46 h 93"/>
                <a:gd name="T26" fmla="*/ 20 w 96"/>
                <a:gd name="T27" fmla="*/ 74 h 93"/>
                <a:gd name="T28" fmla="*/ 48 w 96"/>
                <a:gd name="T29" fmla="*/ 85 h 93"/>
                <a:gd name="T30" fmla="*/ 76 w 96"/>
                <a:gd name="T31" fmla="*/ 74 h 93"/>
                <a:gd name="T32" fmla="*/ 88 w 96"/>
                <a:gd name="T33" fmla="*/ 46 h 93"/>
                <a:gd name="T34" fmla="*/ 76 w 96"/>
                <a:gd name="T35" fmla="*/ 1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3">
                  <a:moveTo>
                    <a:pt x="48" y="0"/>
                  </a:moveTo>
                  <a:cubicBezTo>
                    <a:pt x="61" y="0"/>
                    <a:pt x="73" y="5"/>
                    <a:pt x="82" y="14"/>
                  </a:cubicBezTo>
                  <a:cubicBezTo>
                    <a:pt x="90" y="22"/>
                    <a:pt x="96" y="34"/>
                    <a:pt x="96" y="46"/>
                  </a:cubicBezTo>
                  <a:cubicBezTo>
                    <a:pt x="96" y="59"/>
                    <a:pt x="90" y="71"/>
                    <a:pt x="82" y="79"/>
                  </a:cubicBezTo>
                  <a:cubicBezTo>
                    <a:pt x="73" y="88"/>
                    <a:pt x="61" y="93"/>
                    <a:pt x="48" y="93"/>
                  </a:cubicBezTo>
                  <a:cubicBezTo>
                    <a:pt x="35" y="93"/>
                    <a:pt x="23" y="88"/>
                    <a:pt x="14" y="79"/>
                  </a:cubicBezTo>
                  <a:cubicBezTo>
                    <a:pt x="6" y="71"/>
                    <a:pt x="0" y="59"/>
                    <a:pt x="0" y="46"/>
                  </a:cubicBezTo>
                  <a:cubicBezTo>
                    <a:pt x="0" y="34"/>
                    <a:pt x="6" y="22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lose/>
                  <a:moveTo>
                    <a:pt x="76" y="19"/>
                  </a:moveTo>
                  <a:cubicBezTo>
                    <a:pt x="69" y="12"/>
                    <a:pt x="59" y="8"/>
                    <a:pt x="48" y="8"/>
                  </a:cubicBezTo>
                  <a:cubicBezTo>
                    <a:pt x="37" y="8"/>
                    <a:pt x="27" y="12"/>
                    <a:pt x="20" y="19"/>
                  </a:cubicBezTo>
                  <a:cubicBezTo>
                    <a:pt x="13" y="26"/>
                    <a:pt x="8" y="36"/>
                    <a:pt x="8" y="46"/>
                  </a:cubicBezTo>
                  <a:cubicBezTo>
                    <a:pt x="8" y="57"/>
                    <a:pt x="13" y="67"/>
                    <a:pt x="20" y="74"/>
                  </a:cubicBezTo>
                  <a:cubicBezTo>
                    <a:pt x="27" y="81"/>
                    <a:pt x="37" y="85"/>
                    <a:pt x="48" y="85"/>
                  </a:cubicBezTo>
                  <a:cubicBezTo>
                    <a:pt x="59" y="85"/>
                    <a:pt x="69" y="81"/>
                    <a:pt x="76" y="74"/>
                  </a:cubicBezTo>
                  <a:cubicBezTo>
                    <a:pt x="83" y="67"/>
                    <a:pt x="88" y="57"/>
                    <a:pt x="88" y="46"/>
                  </a:cubicBezTo>
                  <a:cubicBezTo>
                    <a:pt x="88" y="36"/>
                    <a:pt x="83" y="26"/>
                    <a:pt x="7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Oval 90"/>
            <p:cNvSpPr>
              <a:spLocks noChangeArrowheads="1"/>
            </p:cNvSpPr>
            <p:nvPr/>
          </p:nvSpPr>
          <p:spPr bwMode="auto">
            <a:xfrm>
              <a:off x="4481513" y="588963"/>
              <a:ext cx="49213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91"/>
            <p:cNvSpPr/>
            <p:nvPr/>
          </p:nvSpPr>
          <p:spPr bwMode="auto">
            <a:xfrm>
              <a:off x="4418013" y="393700"/>
              <a:ext cx="49213" cy="85725"/>
            </a:xfrm>
            <a:custGeom>
              <a:avLst/>
              <a:gdLst>
                <a:gd name="T0" fmla="*/ 13 w 13"/>
                <a:gd name="T1" fmla="*/ 6 h 23"/>
                <a:gd name="T2" fmla="*/ 10 w 13"/>
                <a:gd name="T3" fmla="*/ 1 h 23"/>
                <a:gd name="T4" fmla="*/ 5 w 13"/>
                <a:gd name="T5" fmla="*/ 3 h 23"/>
                <a:gd name="T6" fmla="*/ 0 w 13"/>
                <a:gd name="T7" fmla="*/ 17 h 23"/>
                <a:gd name="T8" fmla="*/ 3 w 13"/>
                <a:gd name="T9" fmla="*/ 22 h 23"/>
                <a:gd name="T10" fmla="*/ 8 w 13"/>
                <a:gd name="T11" fmla="*/ 19 h 23"/>
                <a:gd name="T12" fmla="*/ 13 w 13"/>
                <a:gd name="T13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3">
                  <a:moveTo>
                    <a:pt x="13" y="6"/>
                  </a:moveTo>
                  <a:cubicBezTo>
                    <a:pt x="13" y="4"/>
                    <a:pt x="12" y="2"/>
                    <a:pt x="10" y="1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2"/>
                  </a:cubicBezTo>
                  <a:cubicBezTo>
                    <a:pt x="5" y="23"/>
                    <a:pt x="7" y="22"/>
                    <a:pt x="8" y="19"/>
                  </a:cubicBezTo>
                  <a:cubicBezTo>
                    <a:pt x="13" y="6"/>
                    <a:pt x="13" y="6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92"/>
            <p:cNvSpPr/>
            <p:nvPr/>
          </p:nvSpPr>
          <p:spPr bwMode="auto">
            <a:xfrm>
              <a:off x="4535488" y="393700"/>
              <a:ext cx="52388" cy="85725"/>
            </a:xfrm>
            <a:custGeom>
              <a:avLst/>
              <a:gdLst>
                <a:gd name="T0" fmla="*/ 8 w 14"/>
                <a:gd name="T1" fmla="*/ 3 h 23"/>
                <a:gd name="T2" fmla="*/ 3 w 14"/>
                <a:gd name="T3" fmla="*/ 1 h 23"/>
                <a:gd name="T4" fmla="*/ 0 w 14"/>
                <a:gd name="T5" fmla="*/ 6 h 23"/>
                <a:gd name="T6" fmla="*/ 6 w 14"/>
                <a:gd name="T7" fmla="*/ 20 h 23"/>
                <a:gd name="T8" fmla="*/ 12 w 14"/>
                <a:gd name="T9" fmla="*/ 22 h 23"/>
                <a:gd name="T10" fmla="*/ 14 w 14"/>
                <a:gd name="T11" fmla="*/ 17 h 23"/>
                <a:gd name="T12" fmla="*/ 8 w 14"/>
                <a:gd name="T13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3">
                  <a:moveTo>
                    <a:pt x="8" y="3"/>
                  </a:move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2"/>
                    <a:pt x="10" y="23"/>
                    <a:pt x="12" y="22"/>
                  </a:cubicBezTo>
                  <a:cubicBezTo>
                    <a:pt x="14" y="21"/>
                    <a:pt x="14" y="19"/>
                    <a:pt x="14" y="17"/>
                  </a:cubicBezTo>
                  <a:cubicBezTo>
                    <a:pt x="8" y="3"/>
                    <a:pt x="8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93"/>
            <p:cNvSpPr/>
            <p:nvPr/>
          </p:nvSpPr>
          <p:spPr bwMode="auto">
            <a:xfrm>
              <a:off x="4464051" y="396875"/>
              <a:ext cx="41275" cy="85725"/>
            </a:xfrm>
            <a:custGeom>
              <a:avLst/>
              <a:gdLst>
                <a:gd name="T0" fmla="*/ 1 w 11"/>
                <a:gd name="T1" fmla="*/ 18 h 23"/>
                <a:gd name="T2" fmla="*/ 4 w 11"/>
                <a:gd name="T3" fmla="*/ 23 h 23"/>
                <a:gd name="T4" fmla="*/ 8 w 11"/>
                <a:gd name="T5" fmla="*/ 19 h 23"/>
                <a:gd name="T6" fmla="*/ 10 w 11"/>
                <a:gd name="T7" fmla="*/ 5 h 23"/>
                <a:gd name="T8" fmla="*/ 7 w 11"/>
                <a:gd name="T9" fmla="*/ 0 h 23"/>
                <a:gd name="T10" fmla="*/ 2 w 11"/>
                <a:gd name="T11" fmla="*/ 4 h 23"/>
                <a:gd name="T12" fmla="*/ 1 w 11"/>
                <a:gd name="T13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3">
                  <a:moveTo>
                    <a:pt x="1" y="18"/>
                  </a:moveTo>
                  <a:cubicBezTo>
                    <a:pt x="0" y="20"/>
                    <a:pt x="2" y="22"/>
                    <a:pt x="4" y="23"/>
                  </a:cubicBezTo>
                  <a:cubicBezTo>
                    <a:pt x="6" y="23"/>
                    <a:pt x="8" y="21"/>
                    <a:pt x="8" y="1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2"/>
                    <a:pt x="9" y="0"/>
                    <a:pt x="7" y="0"/>
                  </a:cubicBezTo>
                  <a:cubicBezTo>
                    <a:pt x="5" y="0"/>
                    <a:pt x="3" y="1"/>
                    <a:pt x="2" y="4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94"/>
            <p:cNvSpPr/>
            <p:nvPr/>
          </p:nvSpPr>
          <p:spPr bwMode="auto">
            <a:xfrm>
              <a:off x="4505326" y="396875"/>
              <a:ext cx="36513" cy="85725"/>
            </a:xfrm>
            <a:custGeom>
              <a:avLst/>
              <a:gdLst>
                <a:gd name="T0" fmla="*/ 8 w 10"/>
                <a:gd name="T1" fmla="*/ 4 h 23"/>
                <a:gd name="T2" fmla="*/ 3 w 10"/>
                <a:gd name="T3" fmla="*/ 0 h 23"/>
                <a:gd name="T4" fmla="*/ 0 w 10"/>
                <a:gd name="T5" fmla="*/ 5 h 23"/>
                <a:gd name="T6" fmla="*/ 2 w 10"/>
                <a:gd name="T7" fmla="*/ 19 h 23"/>
                <a:gd name="T8" fmla="*/ 6 w 10"/>
                <a:gd name="T9" fmla="*/ 23 h 23"/>
                <a:gd name="T10" fmla="*/ 9 w 10"/>
                <a:gd name="T11" fmla="*/ 18 h 23"/>
                <a:gd name="T12" fmla="*/ 8 w 10"/>
                <a:gd name="T1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8" y="4"/>
                  </a:moveTo>
                  <a:cubicBezTo>
                    <a:pt x="8" y="2"/>
                    <a:pt x="6" y="0"/>
                    <a:pt x="3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4" y="23"/>
                    <a:pt x="6" y="23"/>
                  </a:cubicBezTo>
                  <a:cubicBezTo>
                    <a:pt x="8" y="22"/>
                    <a:pt x="10" y="20"/>
                    <a:pt x="9" y="18"/>
                  </a:cubicBezTo>
                  <a:cubicBezTo>
                    <a:pt x="8" y="4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95"/>
            <p:cNvSpPr/>
            <p:nvPr/>
          </p:nvSpPr>
          <p:spPr bwMode="auto">
            <a:xfrm>
              <a:off x="4332288" y="292100"/>
              <a:ext cx="161925" cy="146050"/>
            </a:xfrm>
            <a:custGeom>
              <a:avLst/>
              <a:gdLst>
                <a:gd name="T0" fmla="*/ 39 w 43"/>
                <a:gd name="T1" fmla="*/ 33 h 39"/>
                <a:gd name="T2" fmla="*/ 42 w 43"/>
                <a:gd name="T3" fmla="*/ 29 h 39"/>
                <a:gd name="T4" fmla="*/ 38 w 43"/>
                <a:gd name="T5" fmla="*/ 25 h 39"/>
                <a:gd name="T6" fmla="*/ 13 w 43"/>
                <a:gd name="T7" fmla="*/ 30 h 39"/>
                <a:gd name="T8" fmla="*/ 10 w 43"/>
                <a:gd name="T9" fmla="*/ 29 h 39"/>
                <a:gd name="T10" fmla="*/ 8 w 43"/>
                <a:gd name="T11" fmla="*/ 27 h 39"/>
                <a:gd name="T12" fmla="*/ 8 w 43"/>
                <a:gd name="T13" fmla="*/ 25 h 39"/>
                <a:gd name="T14" fmla="*/ 13 w 43"/>
                <a:gd name="T15" fmla="*/ 11 h 39"/>
                <a:gd name="T16" fmla="*/ 17 w 43"/>
                <a:gd name="T17" fmla="*/ 8 h 39"/>
                <a:gd name="T18" fmla="*/ 23 w 43"/>
                <a:gd name="T19" fmla="*/ 10 h 39"/>
                <a:gd name="T20" fmla="*/ 35 w 43"/>
                <a:gd name="T21" fmla="*/ 22 h 39"/>
                <a:gd name="T22" fmla="*/ 41 w 43"/>
                <a:gd name="T23" fmla="*/ 23 h 39"/>
                <a:gd name="T24" fmla="*/ 42 w 43"/>
                <a:gd name="T25" fmla="*/ 18 h 39"/>
                <a:gd name="T26" fmla="*/ 27 w 43"/>
                <a:gd name="T27" fmla="*/ 3 h 39"/>
                <a:gd name="T28" fmla="*/ 16 w 43"/>
                <a:gd name="T29" fmla="*/ 1 h 39"/>
                <a:gd name="T30" fmla="*/ 6 w 43"/>
                <a:gd name="T31" fmla="*/ 7 h 39"/>
                <a:gd name="T32" fmla="*/ 0 w 43"/>
                <a:gd name="T33" fmla="*/ 24 h 39"/>
                <a:gd name="T34" fmla="*/ 1 w 43"/>
                <a:gd name="T35" fmla="*/ 28 h 39"/>
                <a:gd name="T36" fmla="*/ 4 w 43"/>
                <a:gd name="T37" fmla="*/ 35 h 39"/>
                <a:gd name="T38" fmla="*/ 14 w 43"/>
                <a:gd name="T39" fmla="*/ 38 h 39"/>
                <a:gd name="T40" fmla="*/ 39 w 43"/>
                <a:gd name="T4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39">
                  <a:moveTo>
                    <a:pt x="39" y="33"/>
                  </a:moveTo>
                  <a:cubicBezTo>
                    <a:pt x="41" y="33"/>
                    <a:pt x="43" y="31"/>
                    <a:pt x="42" y="29"/>
                  </a:cubicBezTo>
                  <a:cubicBezTo>
                    <a:pt x="42" y="26"/>
                    <a:pt x="40" y="25"/>
                    <a:pt x="38" y="25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0" y="30"/>
                    <a:pt x="10" y="29"/>
                  </a:cubicBezTo>
                  <a:cubicBezTo>
                    <a:pt x="9" y="29"/>
                    <a:pt x="8" y="28"/>
                    <a:pt x="8" y="27"/>
                  </a:cubicBezTo>
                  <a:cubicBezTo>
                    <a:pt x="8" y="26"/>
                    <a:pt x="8" y="26"/>
                    <a:pt x="8" y="25"/>
                  </a:cubicBezTo>
                  <a:cubicBezTo>
                    <a:pt x="9" y="18"/>
                    <a:pt x="11" y="14"/>
                    <a:pt x="13" y="11"/>
                  </a:cubicBezTo>
                  <a:cubicBezTo>
                    <a:pt x="14" y="9"/>
                    <a:pt x="15" y="9"/>
                    <a:pt x="17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7" y="13"/>
                    <a:pt x="32" y="17"/>
                    <a:pt x="35" y="22"/>
                  </a:cubicBezTo>
                  <a:cubicBezTo>
                    <a:pt x="36" y="24"/>
                    <a:pt x="39" y="25"/>
                    <a:pt x="41" y="23"/>
                  </a:cubicBezTo>
                  <a:cubicBezTo>
                    <a:pt x="42" y="22"/>
                    <a:pt x="43" y="20"/>
                    <a:pt x="42" y="18"/>
                  </a:cubicBezTo>
                  <a:cubicBezTo>
                    <a:pt x="38" y="12"/>
                    <a:pt x="32" y="6"/>
                    <a:pt x="27" y="3"/>
                  </a:cubicBezTo>
                  <a:cubicBezTo>
                    <a:pt x="23" y="1"/>
                    <a:pt x="20" y="0"/>
                    <a:pt x="16" y="1"/>
                  </a:cubicBezTo>
                  <a:cubicBezTo>
                    <a:pt x="12" y="1"/>
                    <a:pt x="9" y="3"/>
                    <a:pt x="6" y="7"/>
                  </a:cubicBezTo>
                  <a:cubicBezTo>
                    <a:pt x="3" y="10"/>
                    <a:pt x="1" y="16"/>
                    <a:pt x="0" y="24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1" y="31"/>
                    <a:pt x="2" y="33"/>
                    <a:pt x="4" y="35"/>
                  </a:cubicBezTo>
                  <a:cubicBezTo>
                    <a:pt x="7" y="38"/>
                    <a:pt x="11" y="39"/>
                    <a:pt x="14" y="38"/>
                  </a:cubicBezTo>
                  <a:cubicBezTo>
                    <a:pt x="39" y="33"/>
                    <a:pt x="39" y="33"/>
                    <a:pt x="3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4516438" y="292100"/>
              <a:ext cx="160338" cy="146050"/>
            </a:xfrm>
            <a:custGeom>
              <a:avLst/>
              <a:gdLst>
                <a:gd name="T0" fmla="*/ 5 w 43"/>
                <a:gd name="T1" fmla="*/ 25 h 39"/>
                <a:gd name="T2" fmla="*/ 1 w 43"/>
                <a:gd name="T3" fmla="*/ 29 h 39"/>
                <a:gd name="T4" fmla="*/ 4 w 43"/>
                <a:gd name="T5" fmla="*/ 33 h 39"/>
                <a:gd name="T6" fmla="*/ 29 w 43"/>
                <a:gd name="T7" fmla="*/ 38 h 39"/>
                <a:gd name="T8" fmla="*/ 39 w 43"/>
                <a:gd name="T9" fmla="*/ 35 h 39"/>
                <a:gd name="T10" fmla="*/ 42 w 43"/>
                <a:gd name="T11" fmla="*/ 28 h 39"/>
                <a:gd name="T12" fmla="*/ 42 w 43"/>
                <a:gd name="T13" fmla="*/ 24 h 39"/>
                <a:gd name="T14" fmla="*/ 37 w 43"/>
                <a:gd name="T15" fmla="*/ 7 h 39"/>
                <a:gd name="T16" fmla="*/ 27 w 43"/>
                <a:gd name="T17" fmla="*/ 1 h 39"/>
                <a:gd name="T18" fmla="*/ 16 w 43"/>
                <a:gd name="T19" fmla="*/ 3 h 39"/>
                <a:gd name="T20" fmla="*/ 1 w 43"/>
                <a:gd name="T21" fmla="*/ 18 h 39"/>
                <a:gd name="T22" fmla="*/ 2 w 43"/>
                <a:gd name="T23" fmla="*/ 23 h 39"/>
                <a:gd name="T24" fmla="*/ 8 w 43"/>
                <a:gd name="T25" fmla="*/ 22 h 39"/>
                <a:gd name="T26" fmla="*/ 20 w 43"/>
                <a:gd name="T27" fmla="*/ 10 h 39"/>
                <a:gd name="T28" fmla="*/ 26 w 43"/>
                <a:gd name="T29" fmla="*/ 8 h 39"/>
                <a:gd name="T30" fmla="*/ 30 w 43"/>
                <a:gd name="T31" fmla="*/ 11 h 39"/>
                <a:gd name="T32" fmla="*/ 35 w 43"/>
                <a:gd name="T33" fmla="*/ 25 h 39"/>
                <a:gd name="T34" fmla="*/ 35 w 43"/>
                <a:gd name="T35" fmla="*/ 27 h 39"/>
                <a:gd name="T36" fmla="*/ 33 w 43"/>
                <a:gd name="T37" fmla="*/ 29 h 39"/>
                <a:gd name="T38" fmla="*/ 30 w 43"/>
                <a:gd name="T39" fmla="*/ 30 h 39"/>
                <a:gd name="T40" fmla="*/ 5 w 43"/>
                <a:gd name="T41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39">
                  <a:moveTo>
                    <a:pt x="5" y="25"/>
                  </a:moveTo>
                  <a:cubicBezTo>
                    <a:pt x="3" y="25"/>
                    <a:pt x="1" y="26"/>
                    <a:pt x="1" y="29"/>
                  </a:cubicBezTo>
                  <a:cubicBezTo>
                    <a:pt x="0" y="31"/>
                    <a:pt x="2" y="33"/>
                    <a:pt x="4" y="33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2" y="39"/>
                    <a:pt x="36" y="38"/>
                    <a:pt x="39" y="35"/>
                  </a:cubicBezTo>
                  <a:cubicBezTo>
                    <a:pt x="40" y="33"/>
                    <a:pt x="42" y="31"/>
                    <a:pt x="42" y="28"/>
                  </a:cubicBezTo>
                  <a:cubicBezTo>
                    <a:pt x="43" y="27"/>
                    <a:pt x="43" y="26"/>
                    <a:pt x="42" y="24"/>
                  </a:cubicBezTo>
                  <a:cubicBezTo>
                    <a:pt x="41" y="16"/>
                    <a:pt x="39" y="10"/>
                    <a:pt x="37" y="7"/>
                  </a:cubicBezTo>
                  <a:cubicBezTo>
                    <a:pt x="34" y="3"/>
                    <a:pt x="31" y="1"/>
                    <a:pt x="27" y="1"/>
                  </a:cubicBezTo>
                  <a:cubicBezTo>
                    <a:pt x="23" y="0"/>
                    <a:pt x="20" y="1"/>
                    <a:pt x="16" y="3"/>
                  </a:cubicBezTo>
                  <a:cubicBezTo>
                    <a:pt x="11" y="6"/>
                    <a:pt x="5" y="12"/>
                    <a:pt x="1" y="18"/>
                  </a:cubicBezTo>
                  <a:cubicBezTo>
                    <a:pt x="0" y="20"/>
                    <a:pt x="0" y="22"/>
                    <a:pt x="2" y="23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1" y="17"/>
                    <a:pt x="16" y="13"/>
                    <a:pt x="20" y="10"/>
                  </a:cubicBezTo>
                  <a:cubicBezTo>
                    <a:pt x="22" y="9"/>
                    <a:pt x="24" y="8"/>
                    <a:pt x="26" y="8"/>
                  </a:cubicBezTo>
                  <a:cubicBezTo>
                    <a:pt x="28" y="9"/>
                    <a:pt x="29" y="9"/>
                    <a:pt x="30" y="11"/>
                  </a:cubicBezTo>
                  <a:cubicBezTo>
                    <a:pt x="32" y="14"/>
                    <a:pt x="34" y="18"/>
                    <a:pt x="35" y="25"/>
                  </a:cubicBezTo>
                  <a:cubicBezTo>
                    <a:pt x="35" y="26"/>
                    <a:pt x="35" y="26"/>
                    <a:pt x="35" y="27"/>
                  </a:cubicBezTo>
                  <a:cubicBezTo>
                    <a:pt x="34" y="28"/>
                    <a:pt x="34" y="29"/>
                    <a:pt x="33" y="29"/>
                  </a:cubicBezTo>
                  <a:cubicBezTo>
                    <a:pt x="32" y="30"/>
                    <a:pt x="31" y="30"/>
                    <a:pt x="30" y="30"/>
                  </a:cubicBezTo>
                  <a:cubicBezTo>
                    <a:pt x="5" y="25"/>
                    <a:pt x="5" y="25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Freeform 97"/>
            <p:cNvSpPr>
              <a:spLocks noEditPoints="1"/>
            </p:cNvSpPr>
            <p:nvPr/>
          </p:nvSpPr>
          <p:spPr bwMode="auto">
            <a:xfrm>
              <a:off x="4459288" y="344488"/>
              <a:ext cx="90488" cy="79375"/>
            </a:xfrm>
            <a:custGeom>
              <a:avLst/>
              <a:gdLst>
                <a:gd name="T0" fmla="*/ 4 w 24"/>
                <a:gd name="T1" fmla="*/ 0 h 21"/>
                <a:gd name="T2" fmla="*/ 20 w 24"/>
                <a:gd name="T3" fmla="*/ 0 h 21"/>
                <a:gd name="T4" fmla="*/ 24 w 24"/>
                <a:gd name="T5" fmla="*/ 4 h 21"/>
                <a:gd name="T6" fmla="*/ 24 w 24"/>
                <a:gd name="T7" fmla="*/ 17 h 21"/>
                <a:gd name="T8" fmla="*/ 20 w 24"/>
                <a:gd name="T9" fmla="*/ 21 h 21"/>
                <a:gd name="T10" fmla="*/ 4 w 24"/>
                <a:gd name="T11" fmla="*/ 21 h 21"/>
                <a:gd name="T12" fmla="*/ 0 w 24"/>
                <a:gd name="T13" fmla="*/ 17 h 21"/>
                <a:gd name="T14" fmla="*/ 0 w 24"/>
                <a:gd name="T15" fmla="*/ 4 h 21"/>
                <a:gd name="T16" fmla="*/ 4 w 24"/>
                <a:gd name="T17" fmla="*/ 0 h 21"/>
                <a:gd name="T18" fmla="*/ 16 w 24"/>
                <a:gd name="T19" fmla="*/ 8 h 21"/>
                <a:gd name="T20" fmla="*/ 8 w 24"/>
                <a:gd name="T21" fmla="*/ 8 h 21"/>
                <a:gd name="T22" fmla="*/ 8 w 24"/>
                <a:gd name="T23" fmla="*/ 13 h 21"/>
                <a:gd name="T24" fmla="*/ 16 w 24"/>
                <a:gd name="T25" fmla="*/ 13 h 21"/>
                <a:gd name="T26" fmla="*/ 16 w 24"/>
                <a:gd name="T2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1">
                  <a:moveTo>
                    <a:pt x="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9"/>
                    <a:pt x="22" y="21"/>
                    <a:pt x="2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16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8"/>
                    <a:pt x="16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Oval 98"/>
            <p:cNvSpPr>
              <a:spLocks noChangeArrowheads="1"/>
            </p:cNvSpPr>
            <p:nvPr/>
          </p:nvSpPr>
          <p:spPr bwMode="auto">
            <a:xfrm>
              <a:off x="4387851" y="542925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Oval 99"/>
            <p:cNvSpPr>
              <a:spLocks noChangeArrowheads="1"/>
            </p:cNvSpPr>
            <p:nvPr/>
          </p:nvSpPr>
          <p:spPr bwMode="auto">
            <a:xfrm>
              <a:off x="4572001" y="542925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Freeform 100"/>
            <p:cNvSpPr/>
            <p:nvPr/>
          </p:nvSpPr>
          <p:spPr bwMode="auto">
            <a:xfrm>
              <a:off x="4324351" y="844550"/>
              <a:ext cx="30163" cy="52388"/>
            </a:xfrm>
            <a:custGeom>
              <a:avLst/>
              <a:gdLst>
                <a:gd name="T0" fmla="*/ 0 w 8"/>
                <a:gd name="T1" fmla="*/ 10 h 14"/>
                <a:gd name="T2" fmla="*/ 4 w 8"/>
                <a:gd name="T3" fmla="*/ 14 h 14"/>
                <a:gd name="T4" fmla="*/ 8 w 8"/>
                <a:gd name="T5" fmla="*/ 10 h 14"/>
                <a:gd name="T6" fmla="*/ 8 w 8"/>
                <a:gd name="T7" fmla="*/ 4 h 14"/>
                <a:gd name="T8" fmla="*/ 4 w 8"/>
                <a:gd name="T9" fmla="*/ 0 h 14"/>
                <a:gd name="T10" fmla="*/ 0 w 8"/>
                <a:gd name="T11" fmla="*/ 4 h 14"/>
                <a:gd name="T12" fmla="*/ 0 w 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0" y="10"/>
                  </a:moveTo>
                  <a:cubicBezTo>
                    <a:pt x="0" y="12"/>
                    <a:pt x="2" y="14"/>
                    <a:pt x="4" y="14"/>
                  </a:cubicBezTo>
                  <a:cubicBezTo>
                    <a:pt x="6" y="14"/>
                    <a:pt x="8" y="12"/>
                    <a:pt x="8" y="1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101"/>
            <p:cNvSpPr/>
            <p:nvPr/>
          </p:nvSpPr>
          <p:spPr bwMode="auto">
            <a:xfrm>
              <a:off x="4640263" y="847725"/>
              <a:ext cx="30163" cy="49213"/>
            </a:xfrm>
            <a:custGeom>
              <a:avLst/>
              <a:gdLst>
                <a:gd name="T0" fmla="*/ 0 w 8"/>
                <a:gd name="T1" fmla="*/ 9 h 13"/>
                <a:gd name="T2" fmla="*/ 4 w 8"/>
                <a:gd name="T3" fmla="*/ 13 h 13"/>
                <a:gd name="T4" fmla="*/ 8 w 8"/>
                <a:gd name="T5" fmla="*/ 9 h 13"/>
                <a:gd name="T6" fmla="*/ 8 w 8"/>
                <a:gd name="T7" fmla="*/ 3 h 13"/>
                <a:gd name="T8" fmla="*/ 4 w 8"/>
                <a:gd name="T9" fmla="*/ 0 h 13"/>
                <a:gd name="T10" fmla="*/ 0 w 8"/>
                <a:gd name="T11" fmla="*/ 4 h 13"/>
                <a:gd name="T12" fmla="*/ 0 w 8"/>
                <a:gd name="T1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">
                  <a:moveTo>
                    <a:pt x="0" y="9"/>
                  </a:moveTo>
                  <a:cubicBezTo>
                    <a:pt x="0" y="12"/>
                    <a:pt x="2" y="13"/>
                    <a:pt x="4" y="13"/>
                  </a:cubicBezTo>
                  <a:cubicBezTo>
                    <a:pt x="6" y="13"/>
                    <a:pt x="8" y="12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Freeform 102"/>
            <p:cNvSpPr/>
            <p:nvPr/>
          </p:nvSpPr>
          <p:spPr bwMode="auto">
            <a:xfrm>
              <a:off x="4452938" y="633413"/>
              <a:ext cx="112713" cy="49213"/>
            </a:xfrm>
            <a:custGeom>
              <a:avLst/>
              <a:gdLst>
                <a:gd name="T0" fmla="*/ 29 w 30"/>
                <a:gd name="T1" fmla="*/ 6 h 13"/>
                <a:gd name="T2" fmla="*/ 27 w 30"/>
                <a:gd name="T3" fmla="*/ 1 h 13"/>
                <a:gd name="T4" fmla="*/ 23 w 30"/>
                <a:gd name="T5" fmla="*/ 2 h 13"/>
                <a:gd name="T6" fmla="*/ 20 w 30"/>
                <a:gd name="T7" fmla="*/ 4 h 13"/>
                <a:gd name="T8" fmla="*/ 15 w 30"/>
                <a:gd name="T9" fmla="*/ 6 h 13"/>
                <a:gd name="T10" fmla="*/ 9 w 30"/>
                <a:gd name="T11" fmla="*/ 4 h 13"/>
                <a:gd name="T12" fmla="*/ 7 w 30"/>
                <a:gd name="T13" fmla="*/ 2 h 13"/>
                <a:gd name="T14" fmla="*/ 2 w 30"/>
                <a:gd name="T15" fmla="*/ 1 h 13"/>
                <a:gd name="T16" fmla="*/ 1 w 30"/>
                <a:gd name="T17" fmla="*/ 6 h 13"/>
                <a:gd name="T18" fmla="*/ 6 w 30"/>
                <a:gd name="T19" fmla="*/ 11 h 13"/>
                <a:gd name="T20" fmla="*/ 14 w 30"/>
                <a:gd name="T21" fmla="*/ 13 h 13"/>
                <a:gd name="T22" fmla="*/ 23 w 30"/>
                <a:gd name="T23" fmla="*/ 11 h 13"/>
                <a:gd name="T24" fmla="*/ 29 w 30"/>
                <a:gd name="T2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13">
                  <a:moveTo>
                    <a:pt x="29" y="6"/>
                  </a:moveTo>
                  <a:cubicBezTo>
                    <a:pt x="30" y="4"/>
                    <a:pt x="29" y="2"/>
                    <a:pt x="27" y="1"/>
                  </a:cubicBezTo>
                  <a:cubicBezTo>
                    <a:pt x="26" y="0"/>
                    <a:pt x="23" y="0"/>
                    <a:pt x="23" y="2"/>
                  </a:cubicBezTo>
                  <a:cubicBezTo>
                    <a:pt x="22" y="3"/>
                    <a:pt x="21" y="4"/>
                    <a:pt x="20" y="4"/>
                  </a:cubicBezTo>
                  <a:cubicBezTo>
                    <a:pt x="18" y="5"/>
                    <a:pt x="16" y="6"/>
                    <a:pt x="15" y="6"/>
                  </a:cubicBezTo>
                  <a:cubicBezTo>
                    <a:pt x="13" y="6"/>
                    <a:pt x="11" y="5"/>
                    <a:pt x="9" y="4"/>
                  </a:cubicBezTo>
                  <a:cubicBezTo>
                    <a:pt x="8" y="4"/>
                    <a:pt x="8" y="3"/>
                    <a:pt x="7" y="2"/>
                  </a:cubicBezTo>
                  <a:cubicBezTo>
                    <a:pt x="6" y="1"/>
                    <a:pt x="4" y="0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2" y="8"/>
                    <a:pt x="4" y="9"/>
                    <a:pt x="6" y="11"/>
                  </a:cubicBezTo>
                  <a:cubicBezTo>
                    <a:pt x="8" y="12"/>
                    <a:pt x="11" y="13"/>
                    <a:pt x="14" y="13"/>
                  </a:cubicBezTo>
                  <a:cubicBezTo>
                    <a:pt x="17" y="13"/>
                    <a:pt x="21" y="12"/>
                    <a:pt x="23" y="11"/>
                  </a:cubicBezTo>
                  <a:cubicBezTo>
                    <a:pt x="25" y="10"/>
                    <a:pt x="27" y="8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Freeform 103"/>
            <p:cNvSpPr>
              <a:spLocks noEditPoints="1"/>
            </p:cNvSpPr>
            <p:nvPr/>
          </p:nvSpPr>
          <p:spPr bwMode="auto">
            <a:xfrm>
              <a:off x="4302126" y="858838"/>
              <a:ext cx="184150" cy="192088"/>
            </a:xfrm>
            <a:custGeom>
              <a:avLst/>
              <a:gdLst>
                <a:gd name="T0" fmla="*/ 38 w 49"/>
                <a:gd name="T1" fmla="*/ 40 h 51"/>
                <a:gd name="T2" fmla="*/ 35 w 49"/>
                <a:gd name="T3" fmla="*/ 35 h 51"/>
                <a:gd name="T4" fmla="*/ 29 w 49"/>
                <a:gd name="T5" fmla="*/ 20 h 51"/>
                <a:gd name="T6" fmla="*/ 25 w 49"/>
                <a:gd name="T7" fmla="*/ 10 h 51"/>
                <a:gd name="T8" fmla="*/ 23 w 49"/>
                <a:gd name="T9" fmla="*/ 9 h 51"/>
                <a:gd name="T10" fmla="*/ 21 w 49"/>
                <a:gd name="T11" fmla="*/ 8 h 51"/>
                <a:gd name="T12" fmla="*/ 18 w 49"/>
                <a:gd name="T13" fmla="*/ 10 h 51"/>
                <a:gd name="T14" fmla="*/ 11 w 49"/>
                <a:gd name="T15" fmla="*/ 20 h 51"/>
                <a:gd name="T16" fmla="*/ 14 w 49"/>
                <a:gd name="T17" fmla="*/ 31 h 51"/>
                <a:gd name="T18" fmla="*/ 14 w 49"/>
                <a:gd name="T19" fmla="*/ 31 h 51"/>
                <a:gd name="T20" fmla="*/ 15 w 49"/>
                <a:gd name="T21" fmla="*/ 32 h 51"/>
                <a:gd name="T22" fmla="*/ 15 w 49"/>
                <a:gd name="T23" fmla="*/ 32 h 51"/>
                <a:gd name="T24" fmla="*/ 15 w 49"/>
                <a:gd name="T25" fmla="*/ 32 h 51"/>
                <a:gd name="T26" fmla="*/ 15 w 49"/>
                <a:gd name="T27" fmla="*/ 32 h 51"/>
                <a:gd name="T28" fmla="*/ 15 w 49"/>
                <a:gd name="T29" fmla="*/ 32 h 51"/>
                <a:gd name="T30" fmla="*/ 15 w 49"/>
                <a:gd name="T31" fmla="*/ 32 h 51"/>
                <a:gd name="T32" fmla="*/ 26 w 49"/>
                <a:gd name="T33" fmla="*/ 42 h 51"/>
                <a:gd name="T34" fmla="*/ 35 w 49"/>
                <a:gd name="T35" fmla="*/ 42 h 51"/>
                <a:gd name="T36" fmla="*/ 38 w 49"/>
                <a:gd name="T37" fmla="*/ 40 h 51"/>
                <a:gd name="T38" fmla="*/ 42 w 49"/>
                <a:gd name="T39" fmla="*/ 31 h 51"/>
                <a:gd name="T40" fmla="*/ 44 w 49"/>
                <a:gd name="T41" fmla="*/ 46 h 51"/>
                <a:gd name="T42" fmla="*/ 39 w 49"/>
                <a:gd name="T43" fmla="*/ 49 h 51"/>
                <a:gd name="T44" fmla="*/ 24 w 49"/>
                <a:gd name="T45" fmla="*/ 49 h 51"/>
                <a:gd name="T46" fmla="*/ 4 w 49"/>
                <a:gd name="T47" fmla="*/ 18 h 51"/>
                <a:gd name="T48" fmla="*/ 12 w 49"/>
                <a:gd name="T49" fmla="*/ 5 h 51"/>
                <a:gd name="T50" fmla="*/ 21 w 49"/>
                <a:gd name="T51" fmla="*/ 0 h 51"/>
                <a:gd name="T52" fmla="*/ 26 w 49"/>
                <a:gd name="T53" fmla="*/ 1 h 51"/>
                <a:gd name="T54" fmla="*/ 31 w 49"/>
                <a:gd name="T55" fmla="*/ 4 h 51"/>
                <a:gd name="T56" fmla="*/ 37 w 49"/>
                <a:gd name="T57" fmla="*/ 19 h 51"/>
                <a:gd name="T58" fmla="*/ 42 w 49"/>
                <a:gd name="T59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51">
                  <a:moveTo>
                    <a:pt x="38" y="40"/>
                  </a:moveTo>
                  <a:cubicBezTo>
                    <a:pt x="38" y="39"/>
                    <a:pt x="37" y="37"/>
                    <a:pt x="35" y="35"/>
                  </a:cubicBezTo>
                  <a:cubicBezTo>
                    <a:pt x="33" y="31"/>
                    <a:pt x="30" y="26"/>
                    <a:pt x="29" y="20"/>
                  </a:cubicBezTo>
                  <a:cubicBezTo>
                    <a:pt x="29" y="15"/>
                    <a:pt x="27" y="12"/>
                    <a:pt x="25" y="10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2" y="8"/>
                    <a:pt x="22" y="8"/>
                    <a:pt x="21" y="8"/>
                  </a:cubicBezTo>
                  <a:cubicBezTo>
                    <a:pt x="20" y="8"/>
                    <a:pt x="19" y="9"/>
                    <a:pt x="18" y="10"/>
                  </a:cubicBezTo>
                  <a:cubicBezTo>
                    <a:pt x="15" y="13"/>
                    <a:pt x="12" y="16"/>
                    <a:pt x="11" y="20"/>
                  </a:cubicBezTo>
                  <a:cubicBezTo>
                    <a:pt x="11" y="23"/>
                    <a:pt x="11" y="27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8" y="37"/>
                    <a:pt x="22" y="40"/>
                    <a:pt x="26" y="42"/>
                  </a:cubicBezTo>
                  <a:cubicBezTo>
                    <a:pt x="29" y="43"/>
                    <a:pt x="32" y="43"/>
                    <a:pt x="35" y="42"/>
                  </a:cubicBezTo>
                  <a:cubicBezTo>
                    <a:pt x="36" y="42"/>
                    <a:pt x="38" y="41"/>
                    <a:pt x="38" y="40"/>
                  </a:cubicBezTo>
                  <a:close/>
                  <a:moveTo>
                    <a:pt x="42" y="31"/>
                  </a:moveTo>
                  <a:cubicBezTo>
                    <a:pt x="46" y="37"/>
                    <a:pt x="49" y="41"/>
                    <a:pt x="44" y="46"/>
                  </a:cubicBezTo>
                  <a:cubicBezTo>
                    <a:pt x="42" y="47"/>
                    <a:pt x="41" y="48"/>
                    <a:pt x="39" y="49"/>
                  </a:cubicBezTo>
                  <a:cubicBezTo>
                    <a:pt x="34" y="51"/>
                    <a:pt x="29" y="51"/>
                    <a:pt x="24" y="49"/>
                  </a:cubicBezTo>
                  <a:cubicBezTo>
                    <a:pt x="13" y="45"/>
                    <a:pt x="0" y="30"/>
                    <a:pt x="4" y="18"/>
                  </a:cubicBezTo>
                  <a:cubicBezTo>
                    <a:pt x="5" y="13"/>
                    <a:pt x="8" y="9"/>
                    <a:pt x="12" y="5"/>
                  </a:cubicBezTo>
                  <a:cubicBezTo>
                    <a:pt x="15" y="2"/>
                    <a:pt x="18" y="1"/>
                    <a:pt x="21" y="0"/>
                  </a:cubicBezTo>
                  <a:cubicBezTo>
                    <a:pt x="22" y="0"/>
                    <a:pt x="24" y="1"/>
                    <a:pt x="26" y="1"/>
                  </a:cubicBezTo>
                  <a:cubicBezTo>
                    <a:pt x="28" y="2"/>
                    <a:pt x="29" y="3"/>
                    <a:pt x="31" y="4"/>
                  </a:cubicBezTo>
                  <a:cubicBezTo>
                    <a:pt x="34" y="7"/>
                    <a:pt x="37" y="13"/>
                    <a:pt x="37" y="19"/>
                  </a:cubicBezTo>
                  <a:cubicBezTo>
                    <a:pt x="37" y="24"/>
                    <a:pt x="40" y="28"/>
                    <a:pt x="4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Freeform 104"/>
            <p:cNvSpPr/>
            <p:nvPr/>
          </p:nvSpPr>
          <p:spPr bwMode="auto">
            <a:xfrm>
              <a:off x="4298951" y="814388"/>
              <a:ext cx="112713" cy="153988"/>
            </a:xfrm>
            <a:custGeom>
              <a:avLst/>
              <a:gdLst>
                <a:gd name="T0" fmla="*/ 9 w 30"/>
                <a:gd name="T1" fmla="*/ 27 h 41"/>
                <a:gd name="T2" fmla="*/ 5 w 30"/>
                <a:gd name="T3" fmla="*/ 41 h 41"/>
                <a:gd name="T4" fmla="*/ 1 w 30"/>
                <a:gd name="T5" fmla="*/ 32 h 41"/>
                <a:gd name="T6" fmla="*/ 3 w 30"/>
                <a:gd name="T7" fmla="*/ 24 h 41"/>
                <a:gd name="T8" fmla="*/ 8 w 30"/>
                <a:gd name="T9" fmla="*/ 17 h 41"/>
                <a:gd name="T10" fmla="*/ 12 w 30"/>
                <a:gd name="T11" fmla="*/ 13 h 41"/>
                <a:gd name="T12" fmla="*/ 30 w 30"/>
                <a:gd name="T13" fmla="*/ 15 h 41"/>
                <a:gd name="T14" fmla="*/ 16 w 30"/>
                <a:gd name="T15" fmla="*/ 17 h 41"/>
                <a:gd name="T16" fmla="*/ 9 w 30"/>
                <a:gd name="T1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1">
                  <a:moveTo>
                    <a:pt x="9" y="27"/>
                  </a:moveTo>
                  <a:cubicBezTo>
                    <a:pt x="8" y="32"/>
                    <a:pt x="6" y="36"/>
                    <a:pt x="5" y="41"/>
                  </a:cubicBezTo>
                  <a:cubicBezTo>
                    <a:pt x="2" y="39"/>
                    <a:pt x="0" y="34"/>
                    <a:pt x="1" y="32"/>
                  </a:cubicBezTo>
                  <a:cubicBezTo>
                    <a:pt x="0" y="29"/>
                    <a:pt x="1" y="25"/>
                    <a:pt x="3" y="24"/>
                  </a:cubicBezTo>
                  <a:cubicBezTo>
                    <a:pt x="3" y="20"/>
                    <a:pt x="4" y="18"/>
                    <a:pt x="8" y="17"/>
                  </a:cubicBezTo>
                  <a:cubicBezTo>
                    <a:pt x="9" y="15"/>
                    <a:pt x="10" y="13"/>
                    <a:pt x="12" y="13"/>
                  </a:cubicBezTo>
                  <a:cubicBezTo>
                    <a:pt x="16" y="0"/>
                    <a:pt x="29" y="5"/>
                    <a:pt x="30" y="15"/>
                  </a:cubicBezTo>
                  <a:cubicBezTo>
                    <a:pt x="26" y="16"/>
                    <a:pt x="21" y="17"/>
                    <a:pt x="16" y="17"/>
                  </a:cubicBezTo>
                  <a:cubicBezTo>
                    <a:pt x="14" y="21"/>
                    <a:pt x="11" y="24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Freeform 105"/>
            <p:cNvSpPr>
              <a:spLocks noEditPoints="1"/>
            </p:cNvSpPr>
            <p:nvPr/>
          </p:nvSpPr>
          <p:spPr bwMode="auto">
            <a:xfrm>
              <a:off x="4500563" y="858838"/>
              <a:ext cx="184150" cy="192088"/>
            </a:xfrm>
            <a:custGeom>
              <a:avLst/>
              <a:gdLst>
                <a:gd name="T0" fmla="*/ 11 w 49"/>
                <a:gd name="T1" fmla="*/ 40 h 51"/>
                <a:gd name="T2" fmla="*/ 14 w 49"/>
                <a:gd name="T3" fmla="*/ 35 h 51"/>
                <a:gd name="T4" fmla="*/ 20 w 49"/>
                <a:gd name="T5" fmla="*/ 20 h 51"/>
                <a:gd name="T6" fmla="*/ 24 w 49"/>
                <a:gd name="T7" fmla="*/ 10 h 51"/>
                <a:gd name="T8" fmla="*/ 26 w 49"/>
                <a:gd name="T9" fmla="*/ 9 h 51"/>
                <a:gd name="T10" fmla="*/ 28 w 49"/>
                <a:gd name="T11" fmla="*/ 8 h 51"/>
                <a:gd name="T12" fmla="*/ 31 w 49"/>
                <a:gd name="T13" fmla="*/ 10 h 51"/>
                <a:gd name="T14" fmla="*/ 38 w 49"/>
                <a:gd name="T15" fmla="*/ 20 h 51"/>
                <a:gd name="T16" fmla="*/ 35 w 49"/>
                <a:gd name="T17" fmla="*/ 31 h 51"/>
                <a:gd name="T18" fmla="*/ 35 w 49"/>
                <a:gd name="T19" fmla="*/ 31 h 51"/>
                <a:gd name="T20" fmla="*/ 35 w 49"/>
                <a:gd name="T21" fmla="*/ 32 h 51"/>
                <a:gd name="T22" fmla="*/ 34 w 49"/>
                <a:gd name="T23" fmla="*/ 32 h 51"/>
                <a:gd name="T24" fmla="*/ 34 w 49"/>
                <a:gd name="T25" fmla="*/ 32 h 51"/>
                <a:gd name="T26" fmla="*/ 34 w 49"/>
                <a:gd name="T27" fmla="*/ 32 h 51"/>
                <a:gd name="T28" fmla="*/ 34 w 49"/>
                <a:gd name="T29" fmla="*/ 32 h 51"/>
                <a:gd name="T30" fmla="*/ 34 w 49"/>
                <a:gd name="T31" fmla="*/ 32 h 51"/>
                <a:gd name="T32" fmla="*/ 23 w 49"/>
                <a:gd name="T33" fmla="*/ 42 h 51"/>
                <a:gd name="T34" fmla="*/ 14 w 49"/>
                <a:gd name="T35" fmla="*/ 42 h 51"/>
                <a:gd name="T36" fmla="*/ 11 w 49"/>
                <a:gd name="T37" fmla="*/ 40 h 51"/>
                <a:gd name="T38" fmla="*/ 7 w 49"/>
                <a:gd name="T39" fmla="*/ 31 h 51"/>
                <a:gd name="T40" fmla="*/ 6 w 49"/>
                <a:gd name="T41" fmla="*/ 46 h 51"/>
                <a:gd name="T42" fmla="*/ 10 w 49"/>
                <a:gd name="T43" fmla="*/ 49 h 51"/>
                <a:gd name="T44" fmla="*/ 25 w 49"/>
                <a:gd name="T45" fmla="*/ 49 h 51"/>
                <a:gd name="T46" fmla="*/ 45 w 49"/>
                <a:gd name="T47" fmla="*/ 18 h 51"/>
                <a:gd name="T48" fmla="*/ 37 w 49"/>
                <a:gd name="T49" fmla="*/ 5 h 51"/>
                <a:gd name="T50" fmla="*/ 28 w 49"/>
                <a:gd name="T51" fmla="*/ 0 h 51"/>
                <a:gd name="T52" fmla="*/ 23 w 49"/>
                <a:gd name="T53" fmla="*/ 1 h 51"/>
                <a:gd name="T54" fmla="*/ 18 w 49"/>
                <a:gd name="T55" fmla="*/ 4 h 51"/>
                <a:gd name="T56" fmla="*/ 12 w 49"/>
                <a:gd name="T57" fmla="*/ 19 h 51"/>
                <a:gd name="T58" fmla="*/ 7 w 49"/>
                <a:gd name="T59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51">
                  <a:moveTo>
                    <a:pt x="11" y="40"/>
                  </a:moveTo>
                  <a:cubicBezTo>
                    <a:pt x="11" y="39"/>
                    <a:pt x="12" y="37"/>
                    <a:pt x="14" y="35"/>
                  </a:cubicBezTo>
                  <a:cubicBezTo>
                    <a:pt x="16" y="31"/>
                    <a:pt x="19" y="26"/>
                    <a:pt x="20" y="20"/>
                  </a:cubicBezTo>
                  <a:cubicBezTo>
                    <a:pt x="20" y="15"/>
                    <a:pt x="22" y="12"/>
                    <a:pt x="24" y="10"/>
                  </a:cubicBezTo>
                  <a:cubicBezTo>
                    <a:pt x="25" y="9"/>
                    <a:pt x="25" y="9"/>
                    <a:pt x="26" y="9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9" y="8"/>
                    <a:pt x="30" y="9"/>
                    <a:pt x="31" y="10"/>
                  </a:cubicBezTo>
                  <a:cubicBezTo>
                    <a:pt x="34" y="13"/>
                    <a:pt x="37" y="16"/>
                    <a:pt x="38" y="20"/>
                  </a:cubicBezTo>
                  <a:cubicBezTo>
                    <a:pt x="38" y="23"/>
                    <a:pt x="38" y="27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1" y="37"/>
                    <a:pt x="27" y="40"/>
                    <a:pt x="23" y="42"/>
                  </a:cubicBezTo>
                  <a:cubicBezTo>
                    <a:pt x="20" y="43"/>
                    <a:pt x="17" y="43"/>
                    <a:pt x="14" y="42"/>
                  </a:cubicBezTo>
                  <a:cubicBezTo>
                    <a:pt x="13" y="42"/>
                    <a:pt x="12" y="41"/>
                    <a:pt x="11" y="40"/>
                  </a:cubicBezTo>
                  <a:close/>
                  <a:moveTo>
                    <a:pt x="7" y="31"/>
                  </a:moveTo>
                  <a:cubicBezTo>
                    <a:pt x="3" y="37"/>
                    <a:pt x="0" y="41"/>
                    <a:pt x="6" y="46"/>
                  </a:cubicBezTo>
                  <a:cubicBezTo>
                    <a:pt x="7" y="47"/>
                    <a:pt x="9" y="48"/>
                    <a:pt x="10" y="49"/>
                  </a:cubicBezTo>
                  <a:cubicBezTo>
                    <a:pt x="15" y="51"/>
                    <a:pt x="20" y="51"/>
                    <a:pt x="25" y="49"/>
                  </a:cubicBezTo>
                  <a:cubicBezTo>
                    <a:pt x="37" y="45"/>
                    <a:pt x="49" y="30"/>
                    <a:pt x="45" y="18"/>
                  </a:cubicBezTo>
                  <a:cubicBezTo>
                    <a:pt x="44" y="13"/>
                    <a:pt x="41" y="9"/>
                    <a:pt x="37" y="5"/>
                  </a:cubicBezTo>
                  <a:cubicBezTo>
                    <a:pt x="34" y="2"/>
                    <a:pt x="31" y="1"/>
                    <a:pt x="28" y="0"/>
                  </a:cubicBezTo>
                  <a:cubicBezTo>
                    <a:pt x="27" y="0"/>
                    <a:pt x="25" y="1"/>
                    <a:pt x="23" y="1"/>
                  </a:cubicBezTo>
                  <a:cubicBezTo>
                    <a:pt x="21" y="2"/>
                    <a:pt x="20" y="3"/>
                    <a:pt x="18" y="4"/>
                  </a:cubicBezTo>
                  <a:cubicBezTo>
                    <a:pt x="15" y="7"/>
                    <a:pt x="12" y="13"/>
                    <a:pt x="12" y="19"/>
                  </a:cubicBezTo>
                  <a:cubicBezTo>
                    <a:pt x="12" y="24"/>
                    <a:pt x="9" y="28"/>
                    <a:pt x="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Freeform 106"/>
            <p:cNvSpPr/>
            <p:nvPr/>
          </p:nvSpPr>
          <p:spPr bwMode="auto">
            <a:xfrm>
              <a:off x="4576763" y="814388"/>
              <a:ext cx="112713" cy="153988"/>
            </a:xfrm>
            <a:custGeom>
              <a:avLst/>
              <a:gdLst>
                <a:gd name="T0" fmla="*/ 21 w 30"/>
                <a:gd name="T1" fmla="*/ 27 h 41"/>
                <a:gd name="T2" fmla="*/ 25 w 30"/>
                <a:gd name="T3" fmla="*/ 41 h 41"/>
                <a:gd name="T4" fmla="*/ 29 w 30"/>
                <a:gd name="T5" fmla="*/ 32 h 41"/>
                <a:gd name="T6" fmla="*/ 27 w 30"/>
                <a:gd name="T7" fmla="*/ 24 h 41"/>
                <a:gd name="T8" fmla="*/ 22 w 30"/>
                <a:gd name="T9" fmla="*/ 17 h 41"/>
                <a:gd name="T10" fmla="*/ 18 w 30"/>
                <a:gd name="T11" fmla="*/ 13 h 41"/>
                <a:gd name="T12" fmla="*/ 0 w 30"/>
                <a:gd name="T13" fmla="*/ 15 h 41"/>
                <a:gd name="T14" fmla="*/ 14 w 30"/>
                <a:gd name="T15" fmla="*/ 17 h 41"/>
                <a:gd name="T16" fmla="*/ 21 w 30"/>
                <a:gd name="T1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1">
                  <a:moveTo>
                    <a:pt x="21" y="27"/>
                  </a:moveTo>
                  <a:cubicBezTo>
                    <a:pt x="22" y="32"/>
                    <a:pt x="24" y="36"/>
                    <a:pt x="25" y="41"/>
                  </a:cubicBezTo>
                  <a:cubicBezTo>
                    <a:pt x="28" y="39"/>
                    <a:pt x="30" y="34"/>
                    <a:pt x="29" y="32"/>
                  </a:cubicBezTo>
                  <a:cubicBezTo>
                    <a:pt x="30" y="29"/>
                    <a:pt x="29" y="25"/>
                    <a:pt x="27" y="24"/>
                  </a:cubicBezTo>
                  <a:cubicBezTo>
                    <a:pt x="27" y="20"/>
                    <a:pt x="26" y="18"/>
                    <a:pt x="22" y="17"/>
                  </a:cubicBezTo>
                  <a:cubicBezTo>
                    <a:pt x="21" y="15"/>
                    <a:pt x="20" y="13"/>
                    <a:pt x="18" y="13"/>
                  </a:cubicBezTo>
                  <a:cubicBezTo>
                    <a:pt x="14" y="0"/>
                    <a:pt x="1" y="5"/>
                    <a:pt x="0" y="15"/>
                  </a:cubicBezTo>
                  <a:cubicBezTo>
                    <a:pt x="4" y="16"/>
                    <a:pt x="9" y="17"/>
                    <a:pt x="14" y="17"/>
                  </a:cubicBezTo>
                  <a:cubicBezTo>
                    <a:pt x="16" y="21"/>
                    <a:pt x="19" y="24"/>
                    <a:pt x="2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882737" y="1098791"/>
            <a:ext cx="525781" cy="758825"/>
            <a:chOff x="5338763" y="292100"/>
            <a:chExt cx="525463" cy="758825"/>
          </a:xfrm>
          <a:solidFill>
            <a:schemeClr val="bg1"/>
          </a:solidFill>
        </p:grpSpPr>
        <p:sp>
          <p:nvSpPr>
            <p:cNvPr id="50" name="Freeform 107"/>
            <p:cNvSpPr/>
            <p:nvPr/>
          </p:nvSpPr>
          <p:spPr bwMode="auto">
            <a:xfrm>
              <a:off x="5338763" y="690563"/>
              <a:ext cx="203200" cy="201613"/>
            </a:xfrm>
            <a:custGeom>
              <a:avLst/>
              <a:gdLst>
                <a:gd name="T0" fmla="*/ 50 w 54"/>
                <a:gd name="T1" fmla="*/ 9 h 54"/>
                <a:gd name="T2" fmla="*/ 54 w 54"/>
                <a:gd name="T3" fmla="*/ 4 h 54"/>
                <a:gd name="T4" fmla="*/ 50 w 54"/>
                <a:gd name="T5" fmla="*/ 0 h 54"/>
                <a:gd name="T6" fmla="*/ 30 w 54"/>
                <a:gd name="T7" fmla="*/ 9 h 54"/>
                <a:gd name="T8" fmla="*/ 18 w 54"/>
                <a:gd name="T9" fmla="*/ 24 h 54"/>
                <a:gd name="T10" fmla="*/ 14 w 54"/>
                <a:gd name="T11" fmla="*/ 25 h 54"/>
                <a:gd name="T12" fmla="*/ 5 w 54"/>
                <a:gd name="T13" fmla="*/ 45 h 54"/>
                <a:gd name="T14" fmla="*/ 22 w 54"/>
                <a:gd name="T15" fmla="*/ 53 h 54"/>
                <a:gd name="T16" fmla="*/ 40 w 54"/>
                <a:gd name="T17" fmla="*/ 47 h 54"/>
                <a:gd name="T18" fmla="*/ 42 w 54"/>
                <a:gd name="T19" fmla="*/ 42 h 54"/>
                <a:gd name="T20" fmla="*/ 36 w 54"/>
                <a:gd name="T21" fmla="*/ 40 h 54"/>
                <a:gd name="T22" fmla="*/ 21 w 54"/>
                <a:gd name="T23" fmla="*/ 45 h 54"/>
                <a:gd name="T24" fmla="*/ 13 w 54"/>
                <a:gd name="T25" fmla="*/ 42 h 54"/>
                <a:gd name="T26" fmla="*/ 18 w 54"/>
                <a:gd name="T27" fmla="*/ 32 h 54"/>
                <a:gd name="T28" fmla="*/ 22 w 54"/>
                <a:gd name="T29" fmla="*/ 31 h 54"/>
                <a:gd name="T30" fmla="*/ 23 w 54"/>
                <a:gd name="T31" fmla="*/ 31 h 54"/>
                <a:gd name="T32" fmla="*/ 23 w 54"/>
                <a:gd name="T33" fmla="*/ 30 h 54"/>
                <a:gd name="T34" fmla="*/ 24 w 54"/>
                <a:gd name="T35" fmla="*/ 30 h 54"/>
                <a:gd name="T36" fmla="*/ 25 w 54"/>
                <a:gd name="T37" fmla="*/ 28 h 54"/>
                <a:gd name="T38" fmla="*/ 21 w 54"/>
                <a:gd name="T39" fmla="*/ 27 h 54"/>
                <a:gd name="T40" fmla="*/ 25 w 54"/>
                <a:gd name="T41" fmla="*/ 28 h 54"/>
                <a:gd name="T42" fmla="*/ 35 w 54"/>
                <a:gd name="T43" fmla="*/ 15 h 54"/>
                <a:gd name="T44" fmla="*/ 50 w 54"/>
                <a:gd name="T45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54">
                  <a:moveTo>
                    <a:pt x="50" y="9"/>
                  </a:moveTo>
                  <a:cubicBezTo>
                    <a:pt x="52" y="8"/>
                    <a:pt x="54" y="7"/>
                    <a:pt x="54" y="4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43" y="1"/>
                    <a:pt x="36" y="4"/>
                    <a:pt x="30" y="9"/>
                  </a:cubicBezTo>
                  <a:cubicBezTo>
                    <a:pt x="25" y="12"/>
                    <a:pt x="20" y="18"/>
                    <a:pt x="18" y="24"/>
                  </a:cubicBezTo>
                  <a:cubicBezTo>
                    <a:pt x="17" y="24"/>
                    <a:pt x="16" y="24"/>
                    <a:pt x="14" y="25"/>
                  </a:cubicBezTo>
                  <a:cubicBezTo>
                    <a:pt x="8" y="28"/>
                    <a:pt x="0" y="35"/>
                    <a:pt x="5" y="45"/>
                  </a:cubicBezTo>
                  <a:cubicBezTo>
                    <a:pt x="9" y="52"/>
                    <a:pt x="15" y="54"/>
                    <a:pt x="22" y="53"/>
                  </a:cubicBezTo>
                  <a:cubicBezTo>
                    <a:pt x="28" y="53"/>
                    <a:pt x="34" y="50"/>
                    <a:pt x="40" y="47"/>
                  </a:cubicBezTo>
                  <a:cubicBezTo>
                    <a:pt x="42" y="46"/>
                    <a:pt x="43" y="44"/>
                    <a:pt x="42" y="42"/>
                  </a:cubicBezTo>
                  <a:cubicBezTo>
                    <a:pt x="41" y="40"/>
                    <a:pt x="38" y="39"/>
                    <a:pt x="36" y="40"/>
                  </a:cubicBezTo>
                  <a:cubicBezTo>
                    <a:pt x="31" y="42"/>
                    <a:pt x="26" y="45"/>
                    <a:pt x="21" y="45"/>
                  </a:cubicBezTo>
                  <a:cubicBezTo>
                    <a:pt x="17" y="45"/>
                    <a:pt x="14" y="45"/>
                    <a:pt x="13" y="42"/>
                  </a:cubicBezTo>
                  <a:cubicBezTo>
                    <a:pt x="10" y="37"/>
                    <a:pt x="15" y="34"/>
                    <a:pt x="18" y="32"/>
                  </a:cubicBezTo>
                  <a:cubicBezTo>
                    <a:pt x="20" y="32"/>
                    <a:pt x="21" y="31"/>
                    <a:pt x="22" y="31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29"/>
                    <a:pt x="25" y="29"/>
                    <a:pt x="25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3"/>
                    <a:pt x="31" y="18"/>
                    <a:pt x="35" y="15"/>
                  </a:cubicBezTo>
                  <a:cubicBezTo>
                    <a:pt x="40" y="11"/>
                    <a:pt x="45" y="9"/>
                    <a:pt x="5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Freeform 108"/>
            <p:cNvSpPr/>
            <p:nvPr/>
          </p:nvSpPr>
          <p:spPr bwMode="auto">
            <a:xfrm>
              <a:off x="5646738" y="690563"/>
              <a:ext cx="217488" cy="201613"/>
            </a:xfrm>
            <a:custGeom>
              <a:avLst/>
              <a:gdLst>
                <a:gd name="T0" fmla="*/ 9 w 58"/>
                <a:gd name="T1" fmla="*/ 0 h 54"/>
                <a:gd name="T2" fmla="*/ 1 w 58"/>
                <a:gd name="T3" fmla="*/ 4 h 54"/>
                <a:gd name="T4" fmla="*/ 9 w 58"/>
                <a:gd name="T5" fmla="*/ 9 h 54"/>
                <a:gd name="T6" fmla="*/ 23 w 58"/>
                <a:gd name="T7" fmla="*/ 15 h 54"/>
                <a:gd name="T8" fmla="*/ 32 w 58"/>
                <a:gd name="T9" fmla="*/ 27 h 54"/>
                <a:gd name="T10" fmla="*/ 33 w 58"/>
                <a:gd name="T11" fmla="*/ 29 h 54"/>
                <a:gd name="T12" fmla="*/ 39 w 58"/>
                <a:gd name="T13" fmla="*/ 32 h 54"/>
                <a:gd name="T14" fmla="*/ 45 w 58"/>
                <a:gd name="T15" fmla="*/ 42 h 54"/>
                <a:gd name="T16" fmla="*/ 37 w 58"/>
                <a:gd name="T17" fmla="*/ 45 h 54"/>
                <a:gd name="T18" fmla="*/ 22 w 58"/>
                <a:gd name="T19" fmla="*/ 40 h 54"/>
                <a:gd name="T20" fmla="*/ 17 w 58"/>
                <a:gd name="T21" fmla="*/ 42 h 54"/>
                <a:gd name="T22" fmla="*/ 18 w 58"/>
                <a:gd name="T23" fmla="*/ 47 h 54"/>
                <a:gd name="T24" fmla="*/ 36 w 58"/>
                <a:gd name="T25" fmla="*/ 53 h 54"/>
                <a:gd name="T26" fmla="*/ 52 w 58"/>
                <a:gd name="T27" fmla="*/ 45 h 54"/>
                <a:gd name="T28" fmla="*/ 43 w 58"/>
                <a:gd name="T29" fmla="*/ 25 h 54"/>
                <a:gd name="T30" fmla="*/ 40 w 58"/>
                <a:gd name="T31" fmla="*/ 24 h 54"/>
                <a:gd name="T32" fmla="*/ 29 w 58"/>
                <a:gd name="T33" fmla="*/ 9 h 54"/>
                <a:gd name="T34" fmla="*/ 9 w 58"/>
                <a:gd name="T3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54">
                  <a:moveTo>
                    <a:pt x="9" y="0"/>
                  </a:moveTo>
                  <a:cubicBezTo>
                    <a:pt x="7" y="0"/>
                    <a:pt x="1" y="2"/>
                    <a:pt x="1" y="4"/>
                  </a:cubicBezTo>
                  <a:cubicBezTo>
                    <a:pt x="0" y="6"/>
                    <a:pt x="6" y="8"/>
                    <a:pt x="9" y="9"/>
                  </a:cubicBezTo>
                  <a:cubicBezTo>
                    <a:pt x="13" y="9"/>
                    <a:pt x="19" y="11"/>
                    <a:pt x="23" y="15"/>
                  </a:cubicBezTo>
                  <a:cubicBezTo>
                    <a:pt x="27" y="18"/>
                    <a:pt x="31" y="22"/>
                    <a:pt x="32" y="27"/>
                  </a:cubicBezTo>
                  <a:cubicBezTo>
                    <a:pt x="33" y="28"/>
                    <a:pt x="33" y="28"/>
                    <a:pt x="33" y="29"/>
                  </a:cubicBezTo>
                  <a:cubicBezTo>
                    <a:pt x="34" y="31"/>
                    <a:pt x="38" y="31"/>
                    <a:pt x="39" y="32"/>
                  </a:cubicBezTo>
                  <a:cubicBezTo>
                    <a:pt x="43" y="34"/>
                    <a:pt x="47" y="37"/>
                    <a:pt x="45" y="42"/>
                  </a:cubicBezTo>
                  <a:cubicBezTo>
                    <a:pt x="43" y="45"/>
                    <a:pt x="40" y="45"/>
                    <a:pt x="37" y="45"/>
                  </a:cubicBezTo>
                  <a:cubicBezTo>
                    <a:pt x="32" y="45"/>
                    <a:pt x="27" y="42"/>
                    <a:pt x="22" y="40"/>
                  </a:cubicBezTo>
                  <a:cubicBezTo>
                    <a:pt x="20" y="39"/>
                    <a:pt x="18" y="40"/>
                    <a:pt x="17" y="42"/>
                  </a:cubicBezTo>
                  <a:cubicBezTo>
                    <a:pt x="16" y="44"/>
                    <a:pt x="16" y="46"/>
                    <a:pt x="18" y="47"/>
                  </a:cubicBezTo>
                  <a:cubicBezTo>
                    <a:pt x="24" y="50"/>
                    <a:pt x="30" y="53"/>
                    <a:pt x="36" y="53"/>
                  </a:cubicBezTo>
                  <a:cubicBezTo>
                    <a:pt x="43" y="54"/>
                    <a:pt x="49" y="52"/>
                    <a:pt x="52" y="45"/>
                  </a:cubicBezTo>
                  <a:cubicBezTo>
                    <a:pt x="58" y="35"/>
                    <a:pt x="50" y="28"/>
                    <a:pt x="43" y="25"/>
                  </a:cubicBezTo>
                  <a:cubicBezTo>
                    <a:pt x="42" y="24"/>
                    <a:pt x="41" y="24"/>
                    <a:pt x="40" y="24"/>
                  </a:cubicBezTo>
                  <a:cubicBezTo>
                    <a:pt x="38" y="18"/>
                    <a:pt x="33" y="12"/>
                    <a:pt x="29" y="9"/>
                  </a:cubicBezTo>
                  <a:cubicBezTo>
                    <a:pt x="22" y="4"/>
                    <a:pt x="15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Freeform 109"/>
            <p:cNvSpPr>
              <a:spLocks noEditPoints="1"/>
            </p:cNvSpPr>
            <p:nvPr/>
          </p:nvSpPr>
          <p:spPr bwMode="auto">
            <a:xfrm>
              <a:off x="5454651" y="693738"/>
              <a:ext cx="293688" cy="349250"/>
            </a:xfrm>
            <a:custGeom>
              <a:avLst/>
              <a:gdLst>
                <a:gd name="T0" fmla="*/ 51 w 78"/>
                <a:gd name="T1" fmla="*/ 2 h 93"/>
                <a:gd name="T2" fmla="*/ 45 w 78"/>
                <a:gd name="T3" fmla="*/ 3 h 93"/>
                <a:gd name="T4" fmla="*/ 47 w 78"/>
                <a:gd name="T5" fmla="*/ 9 h 93"/>
                <a:gd name="T6" fmla="*/ 63 w 78"/>
                <a:gd name="T7" fmla="*/ 28 h 93"/>
                <a:gd name="T8" fmla="*/ 69 w 78"/>
                <a:gd name="T9" fmla="*/ 46 h 93"/>
                <a:gd name="T10" fmla="*/ 75 w 78"/>
                <a:gd name="T11" fmla="*/ 49 h 93"/>
                <a:gd name="T12" fmla="*/ 78 w 78"/>
                <a:gd name="T13" fmla="*/ 53 h 93"/>
                <a:gd name="T14" fmla="*/ 71 w 78"/>
                <a:gd name="T15" fmla="*/ 24 h 93"/>
                <a:gd name="T16" fmla="*/ 51 w 78"/>
                <a:gd name="T17" fmla="*/ 2 h 93"/>
                <a:gd name="T18" fmla="*/ 47 w 78"/>
                <a:gd name="T19" fmla="*/ 84 h 93"/>
                <a:gd name="T20" fmla="*/ 37 w 78"/>
                <a:gd name="T21" fmla="*/ 85 h 93"/>
                <a:gd name="T22" fmla="*/ 28 w 78"/>
                <a:gd name="T23" fmla="*/ 84 h 93"/>
                <a:gd name="T24" fmla="*/ 25 w 78"/>
                <a:gd name="T25" fmla="*/ 88 h 93"/>
                <a:gd name="T26" fmla="*/ 17 w 78"/>
                <a:gd name="T27" fmla="*/ 91 h 93"/>
                <a:gd name="T28" fmla="*/ 37 w 78"/>
                <a:gd name="T29" fmla="*/ 93 h 93"/>
                <a:gd name="T30" fmla="*/ 58 w 78"/>
                <a:gd name="T31" fmla="*/ 91 h 93"/>
                <a:gd name="T32" fmla="*/ 49 w 78"/>
                <a:gd name="T33" fmla="*/ 88 h 93"/>
                <a:gd name="T34" fmla="*/ 47 w 78"/>
                <a:gd name="T35" fmla="*/ 84 h 93"/>
                <a:gd name="T36" fmla="*/ 9 w 78"/>
                <a:gd name="T37" fmla="*/ 46 h 93"/>
                <a:gd name="T38" fmla="*/ 15 w 78"/>
                <a:gd name="T39" fmla="*/ 27 h 93"/>
                <a:gd name="T40" fmla="*/ 32 w 78"/>
                <a:gd name="T41" fmla="*/ 9 h 93"/>
                <a:gd name="T42" fmla="*/ 34 w 78"/>
                <a:gd name="T43" fmla="*/ 3 h 93"/>
                <a:gd name="T44" fmla="*/ 28 w 78"/>
                <a:gd name="T45" fmla="*/ 1 h 93"/>
                <a:gd name="T46" fmla="*/ 7 w 78"/>
                <a:gd name="T47" fmla="*/ 24 h 93"/>
                <a:gd name="T48" fmla="*/ 0 w 78"/>
                <a:gd name="T49" fmla="*/ 48 h 93"/>
                <a:gd name="T50" fmla="*/ 9 w 78"/>
                <a:gd name="T51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93">
                  <a:moveTo>
                    <a:pt x="51" y="2"/>
                  </a:moveTo>
                  <a:cubicBezTo>
                    <a:pt x="49" y="0"/>
                    <a:pt x="46" y="1"/>
                    <a:pt x="45" y="3"/>
                  </a:cubicBezTo>
                  <a:cubicBezTo>
                    <a:pt x="44" y="5"/>
                    <a:pt x="45" y="8"/>
                    <a:pt x="47" y="9"/>
                  </a:cubicBezTo>
                  <a:cubicBezTo>
                    <a:pt x="53" y="12"/>
                    <a:pt x="59" y="19"/>
                    <a:pt x="63" y="28"/>
                  </a:cubicBezTo>
                  <a:cubicBezTo>
                    <a:pt x="66" y="33"/>
                    <a:pt x="68" y="40"/>
                    <a:pt x="69" y="46"/>
                  </a:cubicBezTo>
                  <a:cubicBezTo>
                    <a:pt x="71" y="46"/>
                    <a:pt x="73" y="47"/>
                    <a:pt x="75" y="49"/>
                  </a:cubicBezTo>
                  <a:cubicBezTo>
                    <a:pt x="76" y="50"/>
                    <a:pt x="77" y="52"/>
                    <a:pt x="78" y="53"/>
                  </a:cubicBezTo>
                  <a:cubicBezTo>
                    <a:pt x="78" y="43"/>
                    <a:pt x="75" y="33"/>
                    <a:pt x="71" y="24"/>
                  </a:cubicBezTo>
                  <a:cubicBezTo>
                    <a:pt x="66" y="14"/>
                    <a:pt x="59" y="6"/>
                    <a:pt x="51" y="2"/>
                  </a:cubicBezTo>
                  <a:close/>
                  <a:moveTo>
                    <a:pt x="47" y="84"/>
                  </a:moveTo>
                  <a:cubicBezTo>
                    <a:pt x="43" y="84"/>
                    <a:pt x="40" y="85"/>
                    <a:pt x="37" y="85"/>
                  </a:cubicBezTo>
                  <a:cubicBezTo>
                    <a:pt x="34" y="85"/>
                    <a:pt x="31" y="84"/>
                    <a:pt x="28" y="84"/>
                  </a:cubicBezTo>
                  <a:cubicBezTo>
                    <a:pt x="28" y="85"/>
                    <a:pt x="27" y="87"/>
                    <a:pt x="25" y="88"/>
                  </a:cubicBezTo>
                  <a:cubicBezTo>
                    <a:pt x="23" y="90"/>
                    <a:pt x="20" y="90"/>
                    <a:pt x="17" y="91"/>
                  </a:cubicBezTo>
                  <a:cubicBezTo>
                    <a:pt x="23" y="92"/>
                    <a:pt x="30" y="93"/>
                    <a:pt x="37" y="93"/>
                  </a:cubicBezTo>
                  <a:cubicBezTo>
                    <a:pt x="44" y="93"/>
                    <a:pt x="51" y="92"/>
                    <a:pt x="58" y="91"/>
                  </a:cubicBezTo>
                  <a:cubicBezTo>
                    <a:pt x="55" y="90"/>
                    <a:pt x="52" y="90"/>
                    <a:pt x="49" y="88"/>
                  </a:cubicBezTo>
                  <a:cubicBezTo>
                    <a:pt x="48" y="87"/>
                    <a:pt x="47" y="85"/>
                    <a:pt x="47" y="84"/>
                  </a:cubicBezTo>
                  <a:close/>
                  <a:moveTo>
                    <a:pt x="9" y="46"/>
                  </a:moveTo>
                  <a:cubicBezTo>
                    <a:pt x="10" y="40"/>
                    <a:pt x="12" y="33"/>
                    <a:pt x="15" y="27"/>
                  </a:cubicBezTo>
                  <a:cubicBezTo>
                    <a:pt x="19" y="19"/>
                    <a:pt x="25" y="12"/>
                    <a:pt x="32" y="9"/>
                  </a:cubicBezTo>
                  <a:cubicBezTo>
                    <a:pt x="34" y="8"/>
                    <a:pt x="35" y="5"/>
                    <a:pt x="34" y="3"/>
                  </a:cubicBezTo>
                  <a:cubicBezTo>
                    <a:pt x="33" y="1"/>
                    <a:pt x="30" y="0"/>
                    <a:pt x="28" y="1"/>
                  </a:cubicBezTo>
                  <a:cubicBezTo>
                    <a:pt x="20" y="5"/>
                    <a:pt x="13" y="13"/>
                    <a:pt x="7" y="24"/>
                  </a:cubicBezTo>
                  <a:cubicBezTo>
                    <a:pt x="4" y="31"/>
                    <a:pt x="1" y="40"/>
                    <a:pt x="0" y="48"/>
                  </a:cubicBezTo>
                  <a:cubicBezTo>
                    <a:pt x="3" y="46"/>
                    <a:pt x="6" y="45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Freeform 110"/>
            <p:cNvSpPr/>
            <p:nvPr/>
          </p:nvSpPr>
          <p:spPr bwMode="auto">
            <a:xfrm>
              <a:off x="5507038" y="904875"/>
              <a:ext cx="173038" cy="52388"/>
            </a:xfrm>
            <a:custGeom>
              <a:avLst/>
              <a:gdLst>
                <a:gd name="T0" fmla="*/ 43 w 46"/>
                <a:gd name="T1" fmla="*/ 11 h 14"/>
                <a:gd name="T2" fmla="*/ 46 w 46"/>
                <a:gd name="T3" fmla="*/ 6 h 14"/>
                <a:gd name="T4" fmla="*/ 40 w 46"/>
                <a:gd name="T5" fmla="*/ 3 h 14"/>
                <a:gd name="T6" fmla="*/ 23 w 46"/>
                <a:gd name="T7" fmla="*/ 5 h 14"/>
                <a:gd name="T8" fmla="*/ 6 w 46"/>
                <a:gd name="T9" fmla="*/ 1 h 14"/>
                <a:gd name="T10" fmla="*/ 1 w 46"/>
                <a:gd name="T11" fmla="*/ 3 h 14"/>
                <a:gd name="T12" fmla="*/ 3 w 46"/>
                <a:gd name="T13" fmla="*/ 9 h 14"/>
                <a:gd name="T14" fmla="*/ 23 w 46"/>
                <a:gd name="T15" fmla="*/ 13 h 14"/>
                <a:gd name="T16" fmla="*/ 43 w 46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4">
                  <a:moveTo>
                    <a:pt x="43" y="11"/>
                  </a:moveTo>
                  <a:cubicBezTo>
                    <a:pt x="45" y="10"/>
                    <a:pt x="46" y="8"/>
                    <a:pt x="46" y="6"/>
                  </a:cubicBezTo>
                  <a:cubicBezTo>
                    <a:pt x="45" y="3"/>
                    <a:pt x="42" y="2"/>
                    <a:pt x="40" y="3"/>
                  </a:cubicBezTo>
                  <a:cubicBezTo>
                    <a:pt x="35" y="5"/>
                    <a:pt x="29" y="5"/>
                    <a:pt x="23" y="5"/>
                  </a:cubicBezTo>
                  <a:cubicBezTo>
                    <a:pt x="17" y="5"/>
                    <a:pt x="11" y="3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ubicBezTo>
                    <a:pt x="9" y="11"/>
                    <a:pt x="16" y="13"/>
                    <a:pt x="23" y="13"/>
                  </a:cubicBezTo>
                  <a:cubicBezTo>
                    <a:pt x="30" y="14"/>
                    <a:pt x="37" y="13"/>
                    <a:pt x="4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Oval 111"/>
            <p:cNvSpPr>
              <a:spLocks noChangeArrowheads="1"/>
            </p:cNvSpPr>
            <p:nvPr/>
          </p:nvSpPr>
          <p:spPr bwMode="auto">
            <a:xfrm>
              <a:off x="5583238" y="881063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Freeform 112"/>
            <p:cNvSpPr/>
            <p:nvPr/>
          </p:nvSpPr>
          <p:spPr bwMode="auto">
            <a:xfrm>
              <a:off x="5418138" y="836613"/>
              <a:ext cx="30163" cy="52388"/>
            </a:xfrm>
            <a:custGeom>
              <a:avLst/>
              <a:gdLst>
                <a:gd name="T0" fmla="*/ 0 w 8"/>
                <a:gd name="T1" fmla="*/ 10 h 14"/>
                <a:gd name="T2" fmla="*/ 4 w 8"/>
                <a:gd name="T3" fmla="*/ 14 h 14"/>
                <a:gd name="T4" fmla="*/ 8 w 8"/>
                <a:gd name="T5" fmla="*/ 10 h 14"/>
                <a:gd name="T6" fmla="*/ 8 w 8"/>
                <a:gd name="T7" fmla="*/ 4 h 14"/>
                <a:gd name="T8" fmla="*/ 4 w 8"/>
                <a:gd name="T9" fmla="*/ 0 h 14"/>
                <a:gd name="T10" fmla="*/ 0 w 8"/>
                <a:gd name="T11" fmla="*/ 4 h 14"/>
                <a:gd name="T12" fmla="*/ 0 w 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0" y="10"/>
                  </a:moveTo>
                  <a:cubicBezTo>
                    <a:pt x="0" y="12"/>
                    <a:pt x="2" y="14"/>
                    <a:pt x="4" y="14"/>
                  </a:cubicBezTo>
                  <a:cubicBezTo>
                    <a:pt x="6" y="14"/>
                    <a:pt x="8" y="12"/>
                    <a:pt x="8" y="1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Freeform 113"/>
            <p:cNvSpPr/>
            <p:nvPr/>
          </p:nvSpPr>
          <p:spPr bwMode="auto">
            <a:xfrm>
              <a:off x="5748338" y="836613"/>
              <a:ext cx="33338" cy="52388"/>
            </a:xfrm>
            <a:custGeom>
              <a:avLst/>
              <a:gdLst>
                <a:gd name="T0" fmla="*/ 0 w 9"/>
                <a:gd name="T1" fmla="*/ 10 h 14"/>
                <a:gd name="T2" fmla="*/ 4 w 9"/>
                <a:gd name="T3" fmla="*/ 14 h 14"/>
                <a:gd name="T4" fmla="*/ 9 w 9"/>
                <a:gd name="T5" fmla="*/ 10 h 14"/>
                <a:gd name="T6" fmla="*/ 8 w 9"/>
                <a:gd name="T7" fmla="*/ 4 h 14"/>
                <a:gd name="T8" fmla="*/ 4 w 9"/>
                <a:gd name="T9" fmla="*/ 0 h 14"/>
                <a:gd name="T10" fmla="*/ 0 w 9"/>
                <a:gd name="T11" fmla="*/ 4 h 14"/>
                <a:gd name="T12" fmla="*/ 0 w 9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0" y="10"/>
                  </a:moveTo>
                  <a:cubicBezTo>
                    <a:pt x="0" y="12"/>
                    <a:pt x="2" y="14"/>
                    <a:pt x="4" y="14"/>
                  </a:cubicBezTo>
                  <a:cubicBezTo>
                    <a:pt x="7" y="14"/>
                    <a:pt x="9" y="12"/>
                    <a:pt x="9" y="1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Freeform 114"/>
            <p:cNvSpPr>
              <a:spLocks noEditPoints="1"/>
            </p:cNvSpPr>
            <p:nvPr/>
          </p:nvSpPr>
          <p:spPr bwMode="auto">
            <a:xfrm>
              <a:off x="5394326" y="850900"/>
              <a:ext cx="192088" cy="200025"/>
            </a:xfrm>
            <a:custGeom>
              <a:avLst/>
              <a:gdLst>
                <a:gd name="T0" fmla="*/ 39 w 51"/>
                <a:gd name="T1" fmla="*/ 41 h 53"/>
                <a:gd name="T2" fmla="*/ 37 w 51"/>
                <a:gd name="T3" fmla="*/ 36 h 53"/>
                <a:gd name="T4" fmla="*/ 30 w 51"/>
                <a:gd name="T5" fmla="*/ 20 h 53"/>
                <a:gd name="T6" fmla="*/ 26 w 51"/>
                <a:gd name="T7" fmla="*/ 10 h 53"/>
                <a:gd name="T8" fmla="*/ 24 w 51"/>
                <a:gd name="T9" fmla="*/ 8 h 53"/>
                <a:gd name="T10" fmla="*/ 22 w 51"/>
                <a:gd name="T11" fmla="*/ 8 h 53"/>
                <a:gd name="T12" fmla="*/ 18 w 51"/>
                <a:gd name="T13" fmla="*/ 10 h 53"/>
                <a:gd name="T14" fmla="*/ 12 w 51"/>
                <a:gd name="T15" fmla="*/ 20 h 53"/>
                <a:gd name="T16" fmla="*/ 15 w 51"/>
                <a:gd name="T17" fmla="*/ 33 h 53"/>
                <a:gd name="T18" fmla="*/ 15 w 51"/>
                <a:gd name="T19" fmla="*/ 32 h 53"/>
                <a:gd name="T20" fmla="*/ 15 w 51"/>
                <a:gd name="T21" fmla="*/ 33 h 53"/>
                <a:gd name="T22" fmla="*/ 15 w 51"/>
                <a:gd name="T23" fmla="*/ 33 h 53"/>
                <a:gd name="T24" fmla="*/ 15 w 51"/>
                <a:gd name="T25" fmla="*/ 33 h 53"/>
                <a:gd name="T26" fmla="*/ 15 w 51"/>
                <a:gd name="T27" fmla="*/ 33 h 53"/>
                <a:gd name="T28" fmla="*/ 15 w 51"/>
                <a:gd name="T29" fmla="*/ 33 h 53"/>
                <a:gd name="T30" fmla="*/ 15 w 51"/>
                <a:gd name="T31" fmla="*/ 33 h 53"/>
                <a:gd name="T32" fmla="*/ 27 w 51"/>
                <a:gd name="T33" fmla="*/ 43 h 53"/>
                <a:gd name="T34" fmla="*/ 36 w 51"/>
                <a:gd name="T35" fmla="*/ 44 h 53"/>
                <a:gd name="T36" fmla="*/ 39 w 51"/>
                <a:gd name="T37" fmla="*/ 41 h 53"/>
                <a:gd name="T38" fmla="*/ 44 w 51"/>
                <a:gd name="T39" fmla="*/ 32 h 53"/>
                <a:gd name="T40" fmla="*/ 45 w 51"/>
                <a:gd name="T41" fmla="*/ 48 h 53"/>
                <a:gd name="T42" fmla="*/ 41 w 51"/>
                <a:gd name="T43" fmla="*/ 51 h 53"/>
                <a:gd name="T44" fmla="*/ 25 w 51"/>
                <a:gd name="T45" fmla="*/ 51 h 53"/>
                <a:gd name="T46" fmla="*/ 4 w 51"/>
                <a:gd name="T47" fmla="*/ 18 h 53"/>
                <a:gd name="T48" fmla="*/ 12 w 51"/>
                <a:gd name="T49" fmla="*/ 4 h 53"/>
                <a:gd name="T50" fmla="*/ 21 w 51"/>
                <a:gd name="T51" fmla="*/ 0 h 53"/>
                <a:gd name="T52" fmla="*/ 27 w 51"/>
                <a:gd name="T53" fmla="*/ 1 h 53"/>
                <a:gd name="T54" fmla="*/ 32 w 51"/>
                <a:gd name="T55" fmla="*/ 4 h 53"/>
                <a:gd name="T56" fmla="*/ 39 w 51"/>
                <a:gd name="T57" fmla="*/ 20 h 53"/>
                <a:gd name="T58" fmla="*/ 44 w 51"/>
                <a:gd name="T59" fmla="*/ 3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53">
                  <a:moveTo>
                    <a:pt x="39" y="41"/>
                  </a:moveTo>
                  <a:cubicBezTo>
                    <a:pt x="39" y="40"/>
                    <a:pt x="38" y="39"/>
                    <a:pt x="37" y="36"/>
                  </a:cubicBezTo>
                  <a:cubicBezTo>
                    <a:pt x="34" y="32"/>
                    <a:pt x="31" y="27"/>
                    <a:pt x="30" y="20"/>
                  </a:cubicBezTo>
                  <a:cubicBezTo>
                    <a:pt x="30" y="16"/>
                    <a:pt x="28" y="12"/>
                    <a:pt x="26" y="10"/>
                  </a:cubicBezTo>
                  <a:cubicBezTo>
                    <a:pt x="26" y="9"/>
                    <a:pt x="25" y="9"/>
                    <a:pt x="24" y="8"/>
                  </a:cubicBezTo>
                  <a:cubicBezTo>
                    <a:pt x="23" y="8"/>
                    <a:pt x="23" y="8"/>
                    <a:pt x="22" y="8"/>
                  </a:cubicBezTo>
                  <a:cubicBezTo>
                    <a:pt x="21" y="8"/>
                    <a:pt x="20" y="9"/>
                    <a:pt x="18" y="10"/>
                  </a:cubicBezTo>
                  <a:cubicBezTo>
                    <a:pt x="15" y="13"/>
                    <a:pt x="13" y="17"/>
                    <a:pt x="12" y="20"/>
                  </a:cubicBezTo>
                  <a:cubicBezTo>
                    <a:pt x="11" y="24"/>
                    <a:pt x="11" y="27"/>
                    <a:pt x="15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9" y="38"/>
                    <a:pt x="23" y="42"/>
                    <a:pt x="27" y="43"/>
                  </a:cubicBezTo>
                  <a:cubicBezTo>
                    <a:pt x="30" y="45"/>
                    <a:pt x="34" y="45"/>
                    <a:pt x="36" y="44"/>
                  </a:cubicBezTo>
                  <a:cubicBezTo>
                    <a:pt x="37" y="43"/>
                    <a:pt x="39" y="43"/>
                    <a:pt x="39" y="41"/>
                  </a:cubicBezTo>
                  <a:close/>
                  <a:moveTo>
                    <a:pt x="44" y="32"/>
                  </a:moveTo>
                  <a:cubicBezTo>
                    <a:pt x="48" y="38"/>
                    <a:pt x="51" y="43"/>
                    <a:pt x="45" y="48"/>
                  </a:cubicBezTo>
                  <a:cubicBezTo>
                    <a:pt x="44" y="49"/>
                    <a:pt x="42" y="50"/>
                    <a:pt x="41" y="51"/>
                  </a:cubicBezTo>
                  <a:cubicBezTo>
                    <a:pt x="36" y="53"/>
                    <a:pt x="30" y="53"/>
                    <a:pt x="25" y="51"/>
                  </a:cubicBezTo>
                  <a:cubicBezTo>
                    <a:pt x="13" y="47"/>
                    <a:pt x="0" y="31"/>
                    <a:pt x="4" y="18"/>
                  </a:cubicBezTo>
                  <a:cubicBezTo>
                    <a:pt x="5" y="13"/>
                    <a:pt x="8" y="8"/>
                    <a:pt x="12" y="4"/>
                  </a:cubicBezTo>
                  <a:cubicBezTo>
                    <a:pt x="15" y="1"/>
                    <a:pt x="18" y="0"/>
                    <a:pt x="21" y="0"/>
                  </a:cubicBezTo>
                  <a:cubicBezTo>
                    <a:pt x="23" y="0"/>
                    <a:pt x="25" y="0"/>
                    <a:pt x="27" y="1"/>
                  </a:cubicBezTo>
                  <a:cubicBezTo>
                    <a:pt x="29" y="1"/>
                    <a:pt x="30" y="2"/>
                    <a:pt x="32" y="4"/>
                  </a:cubicBezTo>
                  <a:cubicBezTo>
                    <a:pt x="36" y="7"/>
                    <a:pt x="38" y="13"/>
                    <a:pt x="39" y="20"/>
                  </a:cubicBezTo>
                  <a:cubicBezTo>
                    <a:pt x="39" y="24"/>
                    <a:pt x="42" y="29"/>
                    <a:pt x="4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8" name="Freeform 115"/>
            <p:cNvSpPr/>
            <p:nvPr/>
          </p:nvSpPr>
          <p:spPr bwMode="auto">
            <a:xfrm>
              <a:off x="5387976" y="803275"/>
              <a:ext cx="119063" cy="160338"/>
            </a:xfrm>
            <a:custGeom>
              <a:avLst/>
              <a:gdLst>
                <a:gd name="T0" fmla="*/ 10 w 32"/>
                <a:gd name="T1" fmla="*/ 28 h 43"/>
                <a:gd name="T2" fmla="*/ 6 w 32"/>
                <a:gd name="T3" fmla="*/ 43 h 43"/>
                <a:gd name="T4" fmla="*/ 2 w 32"/>
                <a:gd name="T5" fmla="*/ 33 h 43"/>
                <a:gd name="T6" fmla="*/ 4 w 32"/>
                <a:gd name="T7" fmla="*/ 25 h 43"/>
                <a:gd name="T8" fmla="*/ 9 w 32"/>
                <a:gd name="T9" fmla="*/ 17 h 43"/>
                <a:gd name="T10" fmla="*/ 14 w 32"/>
                <a:gd name="T11" fmla="*/ 13 h 43"/>
                <a:gd name="T12" fmla="*/ 32 w 32"/>
                <a:gd name="T13" fmla="*/ 16 h 43"/>
                <a:gd name="T14" fmla="*/ 18 w 32"/>
                <a:gd name="T15" fmla="*/ 18 h 43"/>
                <a:gd name="T16" fmla="*/ 10 w 32"/>
                <a:gd name="T17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3">
                  <a:moveTo>
                    <a:pt x="10" y="28"/>
                  </a:moveTo>
                  <a:cubicBezTo>
                    <a:pt x="9" y="33"/>
                    <a:pt x="7" y="38"/>
                    <a:pt x="6" y="43"/>
                  </a:cubicBezTo>
                  <a:cubicBezTo>
                    <a:pt x="3" y="41"/>
                    <a:pt x="0" y="36"/>
                    <a:pt x="2" y="33"/>
                  </a:cubicBezTo>
                  <a:cubicBezTo>
                    <a:pt x="1" y="30"/>
                    <a:pt x="2" y="26"/>
                    <a:pt x="4" y="25"/>
                  </a:cubicBezTo>
                  <a:cubicBezTo>
                    <a:pt x="4" y="21"/>
                    <a:pt x="5" y="18"/>
                    <a:pt x="9" y="17"/>
                  </a:cubicBezTo>
                  <a:cubicBezTo>
                    <a:pt x="10" y="15"/>
                    <a:pt x="11" y="14"/>
                    <a:pt x="14" y="13"/>
                  </a:cubicBezTo>
                  <a:cubicBezTo>
                    <a:pt x="17" y="0"/>
                    <a:pt x="32" y="5"/>
                    <a:pt x="32" y="16"/>
                  </a:cubicBezTo>
                  <a:cubicBezTo>
                    <a:pt x="28" y="16"/>
                    <a:pt x="23" y="17"/>
                    <a:pt x="18" y="18"/>
                  </a:cubicBezTo>
                  <a:cubicBezTo>
                    <a:pt x="15" y="21"/>
                    <a:pt x="13" y="25"/>
                    <a:pt x="1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Freeform 116"/>
            <p:cNvSpPr>
              <a:spLocks noEditPoints="1"/>
            </p:cNvSpPr>
            <p:nvPr/>
          </p:nvSpPr>
          <p:spPr bwMode="auto">
            <a:xfrm>
              <a:off x="5605463" y="850900"/>
              <a:ext cx="187325" cy="200025"/>
            </a:xfrm>
            <a:custGeom>
              <a:avLst/>
              <a:gdLst>
                <a:gd name="T0" fmla="*/ 11 w 50"/>
                <a:gd name="T1" fmla="*/ 41 h 53"/>
                <a:gd name="T2" fmla="*/ 14 w 50"/>
                <a:gd name="T3" fmla="*/ 36 h 53"/>
                <a:gd name="T4" fmla="*/ 20 w 50"/>
                <a:gd name="T5" fmla="*/ 20 h 53"/>
                <a:gd name="T6" fmla="*/ 24 w 50"/>
                <a:gd name="T7" fmla="*/ 10 h 53"/>
                <a:gd name="T8" fmla="*/ 27 w 50"/>
                <a:gd name="T9" fmla="*/ 8 h 53"/>
                <a:gd name="T10" fmla="*/ 29 w 50"/>
                <a:gd name="T11" fmla="*/ 8 h 53"/>
                <a:gd name="T12" fmla="*/ 32 w 50"/>
                <a:gd name="T13" fmla="*/ 10 h 53"/>
                <a:gd name="T14" fmla="*/ 39 w 50"/>
                <a:gd name="T15" fmla="*/ 20 h 53"/>
                <a:gd name="T16" fmla="*/ 36 w 50"/>
                <a:gd name="T17" fmla="*/ 33 h 53"/>
                <a:gd name="T18" fmla="*/ 36 w 50"/>
                <a:gd name="T19" fmla="*/ 32 h 53"/>
                <a:gd name="T20" fmla="*/ 36 w 50"/>
                <a:gd name="T21" fmla="*/ 33 h 53"/>
                <a:gd name="T22" fmla="*/ 36 w 50"/>
                <a:gd name="T23" fmla="*/ 33 h 53"/>
                <a:gd name="T24" fmla="*/ 36 w 50"/>
                <a:gd name="T25" fmla="*/ 33 h 53"/>
                <a:gd name="T26" fmla="*/ 36 w 50"/>
                <a:gd name="T27" fmla="*/ 33 h 53"/>
                <a:gd name="T28" fmla="*/ 36 w 50"/>
                <a:gd name="T29" fmla="*/ 33 h 53"/>
                <a:gd name="T30" fmla="*/ 35 w 50"/>
                <a:gd name="T31" fmla="*/ 33 h 53"/>
                <a:gd name="T32" fmla="*/ 23 w 50"/>
                <a:gd name="T33" fmla="*/ 43 h 53"/>
                <a:gd name="T34" fmla="*/ 14 w 50"/>
                <a:gd name="T35" fmla="*/ 44 h 53"/>
                <a:gd name="T36" fmla="*/ 11 w 50"/>
                <a:gd name="T37" fmla="*/ 41 h 53"/>
                <a:gd name="T38" fmla="*/ 7 w 50"/>
                <a:gd name="T39" fmla="*/ 32 h 53"/>
                <a:gd name="T40" fmla="*/ 5 w 50"/>
                <a:gd name="T41" fmla="*/ 48 h 53"/>
                <a:gd name="T42" fmla="*/ 10 w 50"/>
                <a:gd name="T43" fmla="*/ 51 h 53"/>
                <a:gd name="T44" fmla="*/ 26 w 50"/>
                <a:gd name="T45" fmla="*/ 51 h 53"/>
                <a:gd name="T46" fmla="*/ 47 w 50"/>
                <a:gd name="T47" fmla="*/ 18 h 53"/>
                <a:gd name="T48" fmla="*/ 38 w 50"/>
                <a:gd name="T49" fmla="*/ 4 h 53"/>
                <a:gd name="T50" fmla="*/ 29 w 50"/>
                <a:gd name="T51" fmla="*/ 0 h 53"/>
                <a:gd name="T52" fmla="*/ 24 w 50"/>
                <a:gd name="T53" fmla="*/ 1 h 53"/>
                <a:gd name="T54" fmla="*/ 19 w 50"/>
                <a:gd name="T55" fmla="*/ 4 h 53"/>
                <a:gd name="T56" fmla="*/ 12 w 50"/>
                <a:gd name="T57" fmla="*/ 20 h 53"/>
                <a:gd name="T58" fmla="*/ 7 w 50"/>
                <a:gd name="T59" fmla="*/ 3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" h="53">
                  <a:moveTo>
                    <a:pt x="11" y="41"/>
                  </a:moveTo>
                  <a:cubicBezTo>
                    <a:pt x="11" y="40"/>
                    <a:pt x="12" y="39"/>
                    <a:pt x="14" y="36"/>
                  </a:cubicBezTo>
                  <a:cubicBezTo>
                    <a:pt x="17" y="32"/>
                    <a:pt x="20" y="27"/>
                    <a:pt x="20" y="20"/>
                  </a:cubicBezTo>
                  <a:cubicBezTo>
                    <a:pt x="21" y="16"/>
                    <a:pt x="22" y="12"/>
                    <a:pt x="24" y="10"/>
                  </a:cubicBezTo>
                  <a:cubicBezTo>
                    <a:pt x="25" y="9"/>
                    <a:pt x="26" y="9"/>
                    <a:pt x="27" y="8"/>
                  </a:cubicBezTo>
                  <a:cubicBezTo>
                    <a:pt x="27" y="8"/>
                    <a:pt x="28" y="8"/>
                    <a:pt x="29" y="8"/>
                  </a:cubicBezTo>
                  <a:cubicBezTo>
                    <a:pt x="30" y="8"/>
                    <a:pt x="31" y="9"/>
                    <a:pt x="32" y="10"/>
                  </a:cubicBezTo>
                  <a:cubicBezTo>
                    <a:pt x="35" y="13"/>
                    <a:pt x="38" y="17"/>
                    <a:pt x="39" y="20"/>
                  </a:cubicBezTo>
                  <a:cubicBezTo>
                    <a:pt x="40" y="24"/>
                    <a:pt x="39" y="27"/>
                    <a:pt x="36" y="3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2" y="38"/>
                    <a:pt x="28" y="42"/>
                    <a:pt x="23" y="43"/>
                  </a:cubicBezTo>
                  <a:cubicBezTo>
                    <a:pt x="20" y="45"/>
                    <a:pt x="17" y="45"/>
                    <a:pt x="14" y="44"/>
                  </a:cubicBezTo>
                  <a:cubicBezTo>
                    <a:pt x="14" y="43"/>
                    <a:pt x="12" y="43"/>
                    <a:pt x="11" y="41"/>
                  </a:cubicBezTo>
                  <a:close/>
                  <a:moveTo>
                    <a:pt x="7" y="32"/>
                  </a:moveTo>
                  <a:cubicBezTo>
                    <a:pt x="3" y="38"/>
                    <a:pt x="0" y="43"/>
                    <a:pt x="5" y="48"/>
                  </a:cubicBezTo>
                  <a:cubicBezTo>
                    <a:pt x="7" y="49"/>
                    <a:pt x="8" y="50"/>
                    <a:pt x="10" y="51"/>
                  </a:cubicBezTo>
                  <a:cubicBezTo>
                    <a:pt x="15" y="53"/>
                    <a:pt x="21" y="53"/>
                    <a:pt x="26" y="51"/>
                  </a:cubicBezTo>
                  <a:cubicBezTo>
                    <a:pt x="38" y="47"/>
                    <a:pt x="50" y="31"/>
                    <a:pt x="47" y="18"/>
                  </a:cubicBezTo>
                  <a:cubicBezTo>
                    <a:pt x="46" y="13"/>
                    <a:pt x="42" y="8"/>
                    <a:pt x="38" y="4"/>
                  </a:cubicBezTo>
                  <a:cubicBezTo>
                    <a:pt x="36" y="1"/>
                    <a:pt x="33" y="0"/>
                    <a:pt x="29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2" y="1"/>
                    <a:pt x="20" y="2"/>
                    <a:pt x="19" y="4"/>
                  </a:cubicBezTo>
                  <a:cubicBezTo>
                    <a:pt x="15" y="7"/>
                    <a:pt x="12" y="13"/>
                    <a:pt x="12" y="20"/>
                  </a:cubicBezTo>
                  <a:cubicBezTo>
                    <a:pt x="12" y="24"/>
                    <a:pt x="9" y="29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Freeform 117"/>
            <p:cNvSpPr/>
            <p:nvPr/>
          </p:nvSpPr>
          <p:spPr bwMode="auto">
            <a:xfrm>
              <a:off x="5680076" y="803275"/>
              <a:ext cx="120650" cy="160338"/>
            </a:xfrm>
            <a:custGeom>
              <a:avLst/>
              <a:gdLst>
                <a:gd name="T0" fmla="*/ 23 w 32"/>
                <a:gd name="T1" fmla="*/ 28 h 43"/>
                <a:gd name="T2" fmla="*/ 27 w 32"/>
                <a:gd name="T3" fmla="*/ 43 h 43"/>
                <a:gd name="T4" fmla="*/ 30 w 32"/>
                <a:gd name="T5" fmla="*/ 33 h 43"/>
                <a:gd name="T6" fmla="*/ 28 w 32"/>
                <a:gd name="T7" fmla="*/ 25 h 43"/>
                <a:gd name="T8" fmla="*/ 24 w 32"/>
                <a:gd name="T9" fmla="*/ 17 h 43"/>
                <a:gd name="T10" fmla="*/ 19 w 32"/>
                <a:gd name="T11" fmla="*/ 13 h 43"/>
                <a:gd name="T12" fmla="*/ 0 w 32"/>
                <a:gd name="T13" fmla="*/ 16 h 43"/>
                <a:gd name="T14" fmla="*/ 15 w 32"/>
                <a:gd name="T15" fmla="*/ 18 h 43"/>
                <a:gd name="T16" fmla="*/ 23 w 32"/>
                <a:gd name="T17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3">
                  <a:moveTo>
                    <a:pt x="23" y="28"/>
                  </a:moveTo>
                  <a:cubicBezTo>
                    <a:pt x="24" y="33"/>
                    <a:pt x="25" y="38"/>
                    <a:pt x="27" y="43"/>
                  </a:cubicBezTo>
                  <a:cubicBezTo>
                    <a:pt x="30" y="41"/>
                    <a:pt x="32" y="36"/>
                    <a:pt x="30" y="33"/>
                  </a:cubicBezTo>
                  <a:cubicBezTo>
                    <a:pt x="32" y="30"/>
                    <a:pt x="31" y="26"/>
                    <a:pt x="28" y="25"/>
                  </a:cubicBezTo>
                  <a:cubicBezTo>
                    <a:pt x="29" y="21"/>
                    <a:pt x="27" y="18"/>
                    <a:pt x="24" y="17"/>
                  </a:cubicBezTo>
                  <a:cubicBezTo>
                    <a:pt x="23" y="15"/>
                    <a:pt x="21" y="14"/>
                    <a:pt x="19" y="13"/>
                  </a:cubicBezTo>
                  <a:cubicBezTo>
                    <a:pt x="15" y="0"/>
                    <a:pt x="1" y="5"/>
                    <a:pt x="0" y="16"/>
                  </a:cubicBezTo>
                  <a:cubicBezTo>
                    <a:pt x="5" y="16"/>
                    <a:pt x="10" y="17"/>
                    <a:pt x="15" y="18"/>
                  </a:cubicBezTo>
                  <a:cubicBezTo>
                    <a:pt x="17" y="21"/>
                    <a:pt x="20" y="25"/>
                    <a:pt x="2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Freeform 118"/>
            <p:cNvSpPr/>
            <p:nvPr/>
          </p:nvSpPr>
          <p:spPr bwMode="auto">
            <a:xfrm>
              <a:off x="5372101" y="460375"/>
              <a:ext cx="52388" cy="117475"/>
            </a:xfrm>
            <a:custGeom>
              <a:avLst/>
              <a:gdLst>
                <a:gd name="T0" fmla="*/ 13 w 14"/>
                <a:gd name="T1" fmla="*/ 0 h 31"/>
                <a:gd name="T2" fmla="*/ 14 w 14"/>
                <a:gd name="T3" fmla="*/ 0 h 31"/>
                <a:gd name="T4" fmla="*/ 11 w 14"/>
                <a:gd name="T5" fmla="*/ 17 h 31"/>
                <a:gd name="T6" fmla="*/ 13 w 14"/>
                <a:gd name="T7" fmla="*/ 31 h 31"/>
                <a:gd name="T8" fmla="*/ 13 w 14"/>
                <a:gd name="T9" fmla="*/ 31 h 31"/>
                <a:gd name="T10" fmla="*/ 0 w 14"/>
                <a:gd name="T11" fmla="*/ 15 h 31"/>
                <a:gd name="T12" fmla="*/ 13 w 1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1">
                  <a:moveTo>
                    <a:pt x="13" y="0"/>
                  </a:moveTo>
                  <a:cubicBezTo>
                    <a:pt x="13" y="0"/>
                    <a:pt x="14" y="0"/>
                    <a:pt x="14" y="0"/>
                  </a:cubicBezTo>
                  <a:cubicBezTo>
                    <a:pt x="12" y="6"/>
                    <a:pt x="11" y="11"/>
                    <a:pt x="11" y="17"/>
                  </a:cubicBezTo>
                  <a:cubicBezTo>
                    <a:pt x="11" y="22"/>
                    <a:pt x="12" y="26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6" y="31"/>
                    <a:pt x="0" y="24"/>
                    <a:pt x="0" y="15"/>
                  </a:cubicBezTo>
                  <a:cubicBezTo>
                    <a:pt x="0" y="7"/>
                    <a:pt x="6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Freeform 119"/>
            <p:cNvSpPr/>
            <p:nvPr/>
          </p:nvSpPr>
          <p:spPr bwMode="auto">
            <a:xfrm>
              <a:off x="5770563" y="460375"/>
              <a:ext cx="55563" cy="117475"/>
            </a:xfrm>
            <a:custGeom>
              <a:avLst/>
              <a:gdLst>
                <a:gd name="T0" fmla="*/ 2 w 15"/>
                <a:gd name="T1" fmla="*/ 0 h 31"/>
                <a:gd name="T2" fmla="*/ 15 w 15"/>
                <a:gd name="T3" fmla="*/ 15 h 31"/>
                <a:gd name="T4" fmla="*/ 2 w 15"/>
                <a:gd name="T5" fmla="*/ 31 h 31"/>
                <a:gd name="T6" fmla="*/ 4 w 15"/>
                <a:gd name="T7" fmla="*/ 17 h 31"/>
                <a:gd name="T8" fmla="*/ 0 w 15"/>
                <a:gd name="T9" fmla="*/ 0 h 31"/>
                <a:gd name="T10" fmla="*/ 2 w 15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1">
                  <a:moveTo>
                    <a:pt x="2" y="0"/>
                  </a:moveTo>
                  <a:cubicBezTo>
                    <a:pt x="9" y="0"/>
                    <a:pt x="15" y="7"/>
                    <a:pt x="15" y="15"/>
                  </a:cubicBezTo>
                  <a:cubicBezTo>
                    <a:pt x="15" y="24"/>
                    <a:pt x="9" y="31"/>
                    <a:pt x="2" y="31"/>
                  </a:cubicBezTo>
                  <a:cubicBezTo>
                    <a:pt x="3" y="26"/>
                    <a:pt x="4" y="22"/>
                    <a:pt x="4" y="17"/>
                  </a:cubicBezTo>
                  <a:cubicBezTo>
                    <a:pt x="4" y="11"/>
                    <a:pt x="3" y="5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Freeform 120"/>
            <p:cNvSpPr>
              <a:spLocks noEditPoints="1"/>
            </p:cNvSpPr>
            <p:nvPr/>
          </p:nvSpPr>
          <p:spPr bwMode="auto">
            <a:xfrm>
              <a:off x="5399088" y="328613"/>
              <a:ext cx="401638" cy="392113"/>
            </a:xfrm>
            <a:custGeom>
              <a:avLst/>
              <a:gdLst>
                <a:gd name="T0" fmla="*/ 53 w 107"/>
                <a:gd name="T1" fmla="*/ 0 h 104"/>
                <a:gd name="T2" fmla="*/ 91 w 107"/>
                <a:gd name="T3" fmla="*/ 15 h 104"/>
                <a:gd name="T4" fmla="*/ 107 w 107"/>
                <a:gd name="T5" fmla="*/ 52 h 104"/>
                <a:gd name="T6" fmla="*/ 91 w 107"/>
                <a:gd name="T7" fmla="*/ 89 h 104"/>
                <a:gd name="T8" fmla="*/ 53 w 107"/>
                <a:gd name="T9" fmla="*/ 104 h 104"/>
                <a:gd name="T10" fmla="*/ 16 w 107"/>
                <a:gd name="T11" fmla="*/ 89 h 104"/>
                <a:gd name="T12" fmla="*/ 0 w 107"/>
                <a:gd name="T13" fmla="*/ 52 h 104"/>
                <a:gd name="T14" fmla="*/ 16 w 107"/>
                <a:gd name="T15" fmla="*/ 15 h 104"/>
                <a:gd name="T16" fmla="*/ 53 w 107"/>
                <a:gd name="T17" fmla="*/ 0 h 104"/>
                <a:gd name="T18" fmla="*/ 85 w 107"/>
                <a:gd name="T19" fmla="*/ 21 h 104"/>
                <a:gd name="T20" fmla="*/ 53 w 107"/>
                <a:gd name="T21" fmla="*/ 8 h 104"/>
                <a:gd name="T22" fmla="*/ 21 w 107"/>
                <a:gd name="T23" fmla="*/ 21 h 104"/>
                <a:gd name="T24" fmla="*/ 8 w 107"/>
                <a:gd name="T25" fmla="*/ 52 h 104"/>
                <a:gd name="T26" fmla="*/ 21 w 107"/>
                <a:gd name="T27" fmla="*/ 83 h 104"/>
                <a:gd name="T28" fmla="*/ 53 w 107"/>
                <a:gd name="T29" fmla="*/ 96 h 104"/>
                <a:gd name="T30" fmla="*/ 85 w 107"/>
                <a:gd name="T31" fmla="*/ 83 h 104"/>
                <a:gd name="T32" fmla="*/ 98 w 107"/>
                <a:gd name="T33" fmla="*/ 52 h 104"/>
                <a:gd name="T34" fmla="*/ 85 w 107"/>
                <a:gd name="T35" fmla="*/ 2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04">
                  <a:moveTo>
                    <a:pt x="53" y="0"/>
                  </a:moveTo>
                  <a:cubicBezTo>
                    <a:pt x="68" y="0"/>
                    <a:pt x="81" y="6"/>
                    <a:pt x="91" y="15"/>
                  </a:cubicBezTo>
                  <a:cubicBezTo>
                    <a:pt x="101" y="25"/>
                    <a:pt x="107" y="38"/>
                    <a:pt x="107" y="52"/>
                  </a:cubicBezTo>
                  <a:cubicBezTo>
                    <a:pt x="107" y="66"/>
                    <a:pt x="101" y="79"/>
                    <a:pt x="91" y="89"/>
                  </a:cubicBezTo>
                  <a:cubicBezTo>
                    <a:pt x="81" y="98"/>
                    <a:pt x="68" y="104"/>
                    <a:pt x="53" y="104"/>
                  </a:cubicBezTo>
                  <a:cubicBezTo>
                    <a:pt x="39" y="104"/>
                    <a:pt x="25" y="98"/>
                    <a:pt x="16" y="89"/>
                  </a:cubicBezTo>
                  <a:cubicBezTo>
                    <a:pt x="6" y="79"/>
                    <a:pt x="0" y="66"/>
                    <a:pt x="0" y="52"/>
                  </a:cubicBezTo>
                  <a:cubicBezTo>
                    <a:pt x="0" y="38"/>
                    <a:pt x="6" y="25"/>
                    <a:pt x="16" y="15"/>
                  </a:cubicBezTo>
                  <a:cubicBezTo>
                    <a:pt x="25" y="6"/>
                    <a:pt x="39" y="0"/>
                    <a:pt x="53" y="0"/>
                  </a:cubicBezTo>
                  <a:close/>
                  <a:moveTo>
                    <a:pt x="85" y="21"/>
                  </a:moveTo>
                  <a:cubicBezTo>
                    <a:pt x="77" y="13"/>
                    <a:pt x="66" y="8"/>
                    <a:pt x="53" y="8"/>
                  </a:cubicBezTo>
                  <a:cubicBezTo>
                    <a:pt x="41" y="8"/>
                    <a:pt x="30" y="13"/>
                    <a:pt x="21" y="21"/>
                  </a:cubicBezTo>
                  <a:cubicBezTo>
                    <a:pt x="13" y="29"/>
                    <a:pt x="8" y="40"/>
                    <a:pt x="8" y="52"/>
                  </a:cubicBezTo>
                  <a:cubicBezTo>
                    <a:pt x="8" y="64"/>
                    <a:pt x="13" y="75"/>
                    <a:pt x="21" y="83"/>
                  </a:cubicBezTo>
                  <a:cubicBezTo>
                    <a:pt x="30" y="91"/>
                    <a:pt x="41" y="96"/>
                    <a:pt x="53" y="96"/>
                  </a:cubicBezTo>
                  <a:cubicBezTo>
                    <a:pt x="66" y="96"/>
                    <a:pt x="77" y="91"/>
                    <a:pt x="85" y="83"/>
                  </a:cubicBezTo>
                  <a:cubicBezTo>
                    <a:pt x="93" y="75"/>
                    <a:pt x="98" y="64"/>
                    <a:pt x="98" y="52"/>
                  </a:cubicBezTo>
                  <a:cubicBezTo>
                    <a:pt x="98" y="40"/>
                    <a:pt x="93" y="29"/>
                    <a:pt x="8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Oval 121"/>
            <p:cNvSpPr>
              <a:spLocks noChangeArrowheads="1"/>
            </p:cNvSpPr>
            <p:nvPr/>
          </p:nvSpPr>
          <p:spPr bwMode="auto">
            <a:xfrm>
              <a:off x="5575301" y="547688"/>
              <a:ext cx="55563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Oval 122"/>
            <p:cNvSpPr>
              <a:spLocks noChangeArrowheads="1"/>
            </p:cNvSpPr>
            <p:nvPr/>
          </p:nvSpPr>
          <p:spPr bwMode="auto">
            <a:xfrm>
              <a:off x="5465763" y="498475"/>
              <a:ext cx="57150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Oval 123"/>
            <p:cNvSpPr>
              <a:spLocks noChangeArrowheads="1"/>
            </p:cNvSpPr>
            <p:nvPr/>
          </p:nvSpPr>
          <p:spPr bwMode="auto">
            <a:xfrm>
              <a:off x="5676901" y="498475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Freeform 124"/>
            <p:cNvSpPr/>
            <p:nvPr/>
          </p:nvSpPr>
          <p:spPr bwMode="auto">
            <a:xfrm>
              <a:off x="5541963" y="600075"/>
              <a:ext cx="123825" cy="52388"/>
            </a:xfrm>
            <a:custGeom>
              <a:avLst/>
              <a:gdLst>
                <a:gd name="T0" fmla="*/ 32 w 33"/>
                <a:gd name="T1" fmla="*/ 6 h 14"/>
                <a:gd name="T2" fmla="*/ 30 w 33"/>
                <a:gd name="T3" fmla="*/ 1 h 14"/>
                <a:gd name="T4" fmla="*/ 25 w 33"/>
                <a:gd name="T5" fmla="*/ 2 h 14"/>
                <a:gd name="T6" fmla="*/ 16 w 33"/>
                <a:gd name="T7" fmla="*/ 6 h 14"/>
                <a:gd name="T8" fmla="*/ 10 w 33"/>
                <a:gd name="T9" fmla="*/ 5 h 14"/>
                <a:gd name="T10" fmla="*/ 8 w 33"/>
                <a:gd name="T11" fmla="*/ 3 h 14"/>
                <a:gd name="T12" fmla="*/ 3 w 33"/>
                <a:gd name="T13" fmla="*/ 1 h 14"/>
                <a:gd name="T14" fmla="*/ 1 w 33"/>
                <a:gd name="T15" fmla="*/ 6 h 14"/>
                <a:gd name="T16" fmla="*/ 6 w 33"/>
                <a:gd name="T17" fmla="*/ 11 h 14"/>
                <a:gd name="T18" fmla="*/ 16 w 33"/>
                <a:gd name="T19" fmla="*/ 14 h 14"/>
                <a:gd name="T20" fmla="*/ 32 w 33"/>
                <a:gd name="T2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4">
                  <a:moveTo>
                    <a:pt x="32" y="6"/>
                  </a:moveTo>
                  <a:cubicBezTo>
                    <a:pt x="33" y="4"/>
                    <a:pt x="32" y="2"/>
                    <a:pt x="30" y="1"/>
                  </a:cubicBezTo>
                  <a:cubicBezTo>
                    <a:pt x="29" y="0"/>
                    <a:pt x="26" y="1"/>
                    <a:pt x="25" y="2"/>
                  </a:cubicBezTo>
                  <a:cubicBezTo>
                    <a:pt x="24" y="5"/>
                    <a:pt x="19" y="6"/>
                    <a:pt x="16" y="6"/>
                  </a:cubicBezTo>
                  <a:cubicBezTo>
                    <a:pt x="14" y="6"/>
                    <a:pt x="12" y="6"/>
                    <a:pt x="10" y="5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7" y="1"/>
                    <a:pt x="4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2" y="8"/>
                    <a:pt x="4" y="10"/>
                    <a:pt x="6" y="11"/>
                  </a:cubicBezTo>
                  <a:cubicBezTo>
                    <a:pt x="9" y="13"/>
                    <a:pt x="12" y="14"/>
                    <a:pt x="16" y="14"/>
                  </a:cubicBezTo>
                  <a:cubicBezTo>
                    <a:pt x="22" y="14"/>
                    <a:pt x="29" y="12"/>
                    <a:pt x="3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Freeform 125"/>
            <p:cNvSpPr/>
            <p:nvPr/>
          </p:nvSpPr>
          <p:spPr bwMode="auto">
            <a:xfrm>
              <a:off x="5495926" y="292100"/>
              <a:ext cx="192088" cy="157163"/>
            </a:xfrm>
            <a:custGeom>
              <a:avLst/>
              <a:gdLst>
                <a:gd name="T0" fmla="*/ 40 w 51"/>
                <a:gd name="T1" fmla="*/ 19 h 42"/>
                <a:gd name="T2" fmla="*/ 49 w 51"/>
                <a:gd name="T3" fmla="*/ 19 h 42"/>
                <a:gd name="T4" fmla="*/ 48 w 51"/>
                <a:gd name="T5" fmla="*/ 10 h 42"/>
                <a:gd name="T6" fmla="*/ 28 w 51"/>
                <a:gd name="T7" fmla="*/ 1 h 42"/>
                <a:gd name="T8" fmla="*/ 18 w 51"/>
                <a:gd name="T9" fmla="*/ 2 h 42"/>
                <a:gd name="T10" fmla="*/ 10 w 51"/>
                <a:gd name="T11" fmla="*/ 8 h 42"/>
                <a:gd name="T12" fmla="*/ 0 w 51"/>
                <a:gd name="T13" fmla="*/ 35 h 42"/>
                <a:gd name="T14" fmla="*/ 6 w 51"/>
                <a:gd name="T15" fmla="*/ 41 h 42"/>
                <a:gd name="T16" fmla="*/ 12 w 51"/>
                <a:gd name="T17" fmla="*/ 36 h 42"/>
                <a:gd name="T18" fmla="*/ 19 w 51"/>
                <a:gd name="T19" fmla="*/ 17 h 42"/>
                <a:gd name="T20" fmla="*/ 23 w 51"/>
                <a:gd name="T21" fmla="*/ 14 h 42"/>
                <a:gd name="T22" fmla="*/ 27 w 51"/>
                <a:gd name="T23" fmla="*/ 13 h 42"/>
                <a:gd name="T24" fmla="*/ 40 w 51"/>
                <a:gd name="T25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42">
                  <a:moveTo>
                    <a:pt x="40" y="19"/>
                  </a:moveTo>
                  <a:cubicBezTo>
                    <a:pt x="42" y="22"/>
                    <a:pt x="46" y="22"/>
                    <a:pt x="49" y="19"/>
                  </a:cubicBezTo>
                  <a:cubicBezTo>
                    <a:pt x="51" y="17"/>
                    <a:pt x="51" y="13"/>
                    <a:pt x="48" y="10"/>
                  </a:cubicBezTo>
                  <a:cubicBezTo>
                    <a:pt x="41" y="4"/>
                    <a:pt x="34" y="1"/>
                    <a:pt x="28" y="1"/>
                  </a:cubicBezTo>
                  <a:cubicBezTo>
                    <a:pt x="24" y="0"/>
                    <a:pt x="21" y="1"/>
                    <a:pt x="18" y="2"/>
                  </a:cubicBezTo>
                  <a:cubicBezTo>
                    <a:pt x="15" y="4"/>
                    <a:pt x="12" y="6"/>
                    <a:pt x="10" y="8"/>
                  </a:cubicBezTo>
                  <a:cubicBezTo>
                    <a:pt x="4" y="14"/>
                    <a:pt x="1" y="24"/>
                    <a:pt x="0" y="35"/>
                  </a:cubicBezTo>
                  <a:cubicBezTo>
                    <a:pt x="0" y="38"/>
                    <a:pt x="2" y="41"/>
                    <a:pt x="6" y="41"/>
                  </a:cubicBezTo>
                  <a:cubicBezTo>
                    <a:pt x="9" y="42"/>
                    <a:pt x="12" y="39"/>
                    <a:pt x="12" y="36"/>
                  </a:cubicBezTo>
                  <a:cubicBezTo>
                    <a:pt x="13" y="27"/>
                    <a:pt x="15" y="21"/>
                    <a:pt x="19" y="17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4" y="13"/>
                    <a:pt x="26" y="13"/>
                    <a:pt x="27" y="13"/>
                  </a:cubicBezTo>
                  <a:cubicBezTo>
                    <a:pt x="31" y="13"/>
                    <a:pt x="35" y="15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Freeform 126"/>
            <p:cNvSpPr/>
            <p:nvPr/>
          </p:nvSpPr>
          <p:spPr bwMode="auto">
            <a:xfrm>
              <a:off x="5435601" y="298450"/>
              <a:ext cx="173038" cy="150813"/>
            </a:xfrm>
            <a:custGeom>
              <a:avLst/>
              <a:gdLst>
                <a:gd name="T0" fmla="*/ 36 w 46"/>
                <a:gd name="T1" fmla="*/ 15 h 40"/>
                <a:gd name="T2" fmla="*/ 45 w 46"/>
                <a:gd name="T3" fmla="*/ 13 h 40"/>
                <a:gd name="T4" fmla="*/ 42 w 46"/>
                <a:gd name="T5" fmla="*/ 5 h 40"/>
                <a:gd name="T6" fmla="*/ 31 w 46"/>
                <a:gd name="T7" fmla="*/ 1 h 40"/>
                <a:gd name="T8" fmla="*/ 15 w 46"/>
                <a:gd name="T9" fmla="*/ 4 h 40"/>
                <a:gd name="T10" fmla="*/ 5 w 46"/>
                <a:gd name="T11" fmla="*/ 16 h 40"/>
                <a:gd name="T12" fmla="*/ 0 w 46"/>
                <a:gd name="T13" fmla="*/ 33 h 40"/>
                <a:gd name="T14" fmla="*/ 6 w 46"/>
                <a:gd name="T15" fmla="*/ 39 h 40"/>
                <a:gd name="T16" fmla="*/ 13 w 46"/>
                <a:gd name="T17" fmla="*/ 34 h 40"/>
                <a:gd name="T18" fmla="*/ 16 w 46"/>
                <a:gd name="T19" fmla="*/ 22 h 40"/>
                <a:gd name="T20" fmla="*/ 22 w 46"/>
                <a:gd name="T21" fmla="*/ 15 h 40"/>
                <a:gd name="T22" fmla="*/ 29 w 46"/>
                <a:gd name="T23" fmla="*/ 13 h 40"/>
                <a:gd name="T24" fmla="*/ 36 w 46"/>
                <a:gd name="T25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40">
                  <a:moveTo>
                    <a:pt x="36" y="15"/>
                  </a:moveTo>
                  <a:cubicBezTo>
                    <a:pt x="39" y="17"/>
                    <a:pt x="43" y="16"/>
                    <a:pt x="45" y="13"/>
                  </a:cubicBezTo>
                  <a:cubicBezTo>
                    <a:pt x="46" y="10"/>
                    <a:pt x="45" y="6"/>
                    <a:pt x="42" y="5"/>
                  </a:cubicBezTo>
                  <a:cubicBezTo>
                    <a:pt x="38" y="2"/>
                    <a:pt x="34" y="1"/>
                    <a:pt x="31" y="1"/>
                  </a:cubicBezTo>
                  <a:cubicBezTo>
                    <a:pt x="25" y="0"/>
                    <a:pt x="20" y="2"/>
                    <a:pt x="15" y="4"/>
                  </a:cubicBezTo>
                  <a:cubicBezTo>
                    <a:pt x="11" y="7"/>
                    <a:pt x="8" y="11"/>
                    <a:pt x="5" y="16"/>
                  </a:cubicBezTo>
                  <a:cubicBezTo>
                    <a:pt x="3" y="21"/>
                    <a:pt x="1" y="26"/>
                    <a:pt x="0" y="33"/>
                  </a:cubicBezTo>
                  <a:cubicBezTo>
                    <a:pt x="0" y="36"/>
                    <a:pt x="2" y="39"/>
                    <a:pt x="6" y="39"/>
                  </a:cubicBezTo>
                  <a:cubicBezTo>
                    <a:pt x="9" y="40"/>
                    <a:pt x="12" y="37"/>
                    <a:pt x="13" y="34"/>
                  </a:cubicBezTo>
                  <a:cubicBezTo>
                    <a:pt x="13" y="29"/>
                    <a:pt x="14" y="25"/>
                    <a:pt x="16" y="22"/>
                  </a:cubicBezTo>
                  <a:cubicBezTo>
                    <a:pt x="18" y="19"/>
                    <a:pt x="20" y="16"/>
                    <a:pt x="22" y="15"/>
                  </a:cubicBezTo>
                  <a:cubicBezTo>
                    <a:pt x="24" y="14"/>
                    <a:pt x="27" y="13"/>
                    <a:pt x="29" y="13"/>
                  </a:cubicBezTo>
                  <a:cubicBezTo>
                    <a:pt x="31" y="13"/>
                    <a:pt x="34" y="14"/>
                    <a:pt x="3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0" name="Freeform 127"/>
            <p:cNvSpPr/>
            <p:nvPr/>
          </p:nvSpPr>
          <p:spPr bwMode="auto">
            <a:xfrm>
              <a:off x="5589588" y="314325"/>
              <a:ext cx="173038" cy="134938"/>
            </a:xfrm>
            <a:custGeom>
              <a:avLst/>
              <a:gdLst>
                <a:gd name="T0" fmla="*/ 5 w 46"/>
                <a:gd name="T1" fmla="*/ 1 h 36"/>
                <a:gd name="T2" fmla="*/ 1 w 46"/>
                <a:gd name="T3" fmla="*/ 9 h 36"/>
                <a:gd name="T4" fmla="*/ 8 w 46"/>
                <a:gd name="T5" fmla="*/ 14 h 36"/>
                <a:gd name="T6" fmla="*/ 9 w 46"/>
                <a:gd name="T7" fmla="*/ 13 h 36"/>
                <a:gd name="T8" fmla="*/ 24 w 46"/>
                <a:gd name="T9" fmla="*/ 17 h 36"/>
                <a:gd name="T10" fmla="*/ 33 w 46"/>
                <a:gd name="T11" fmla="*/ 28 h 36"/>
                <a:gd name="T12" fmla="*/ 33 w 46"/>
                <a:gd name="T13" fmla="*/ 30 h 36"/>
                <a:gd name="T14" fmla="*/ 40 w 46"/>
                <a:gd name="T15" fmla="*/ 35 h 36"/>
                <a:gd name="T16" fmla="*/ 46 w 46"/>
                <a:gd name="T17" fmla="*/ 28 h 36"/>
                <a:gd name="T18" fmla="*/ 45 w 46"/>
                <a:gd name="T19" fmla="*/ 26 h 36"/>
                <a:gd name="T20" fmla="*/ 30 w 46"/>
                <a:gd name="T21" fmla="*/ 6 h 36"/>
                <a:gd name="T22" fmla="*/ 8 w 46"/>
                <a:gd name="T23" fmla="*/ 1 h 36"/>
                <a:gd name="T24" fmla="*/ 5 w 46"/>
                <a:gd name="T2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36">
                  <a:moveTo>
                    <a:pt x="5" y="1"/>
                  </a:moveTo>
                  <a:cubicBezTo>
                    <a:pt x="2" y="2"/>
                    <a:pt x="0" y="5"/>
                    <a:pt x="1" y="9"/>
                  </a:cubicBezTo>
                  <a:cubicBezTo>
                    <a:pt x="1" y="12"/>
                    <a:pt x="5" y="14"/>
                    <a:pt x="8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13"/>
                    <a:pt x="19" y="14"/>
                    <a:pt x="24" y="17"/>
                  </a:cubicBezTo>
                  <a:cubicBezTo>
                    <a:pt x="28" y="19"/>
                    <a:pt x="32" y="23"/>
                    <a:pt x="33" y="28"/>
                  </a:cubicBezTo>
                  <a:cubicBezTo>
                    <a:pt x="33" y="29"/>
                    <a:pt x="33" y="30"/>
                    <a:pt x="33" y="30"/>
                  </a:cubicBezTo>
                  <a:cubicBezTo>
                    <a:pt x="34" y="33"/>
                    <a:pt x="37" y="36"/>
                    <a:pt x="40" y="35"/>
                  </a:cubicBezTo>
                  <a:cubicBezTo>
                    <a:pt x="44" y="35"/>
                    <a:pt x="46" y="32"/>
                    <a:pt x="46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3" y="17"/>
                    <a:pt x="37" y="10"/>
                    <a:pt x="30" y="6"/>
                  </a:cubicBezTo>
                  <a:cubicBezTo>
                    <a:pt x="23" y="2"/>
                    <a:pt x="15" y="0"/>
                    <a:pt x="8" y="1"/>
                  </a:cubicBezTo>
                  <a:cubicBezTo>
                    <a:pt x="7" y="1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1" name="矩形 70"/>
          <p:cNvSpPr/>
          <p:nvPr/>
        </p:nvSpPr>
        <p:spPr>
          <a:xfrm>
            <a:off x="10229705" y="5584967"/>
            <a:ext cx="990580" cy="127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 flipV="1">
            <a:off x="3541560" y="3351161"/>
            <a:ext cx="99058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6609F25-E32D-59AE-CEAB-6A44F3B69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wind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1" grpId="0"/>
      <p:bldP spid="22" grpId="0" animBg="1"/>
      <p:bldP spid="23" grpId="0"/>
      <p:bldP spid="71" grpId="0" animBg="1"/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339868" y="968237"/>
            <a:ext cx="4730027" cy="671332"/>
            <a:chOff x="6138602" y="1678329"/>
            <a:chExt cx="4730027" cy="671332"/>
          </a:xfrm>
        </p:grpSpPr>
        <p:sp>
          <p:nvSpPr>
            <p:cNvPr id="16" name="圆角矩形 15"/>
            <p:cNvSpPr/>
            <p:nvPr/>
          </p:nvSpPr>
          <p:spPr>
            <a:xfrm>
              <a:off x="6138602" y="1678329"/>
              <a:ext cx="729205" cy="671332"/>
            </a:xfrm>
            <a:prstGeom prst="roundRect">
              <a:avLst/>
            </a:prstGeom>
            <a:solidFill>
              <a:srgbClr val="538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6892684" y="1688374"/>
              <a:ext cx="39759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latin typeface="幼圆" panose="02010509060101010101" pitchFamily="49" charset="-122"/>
                  <a:ea typeface="幼圆" panose="02010509060101010101" pitchFamily="49" charset="-122"/>
                </a:rPr>
                <a:t>设定研究目标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39868" y="2064206"/>
            <a:ext cx="4730027" cy="671332"/>
            <a:chOff x="6138602" y="1678329"/>
            <a:chExt cx="4730027" cy="671332"/>
          </a:xfrm>
        </p:grpSpPr>
        <p:sp>
          <p:nvSpPr>
            <p:cNvPr id="12" name="圆角矩形 11"/>
            <p:cNvSpPr/>
            <p:nvPr/>
          </p:nvSpPr>
          <p:spPr>
            <a:xfrm>
              <a:off x="6138602" y="1678329"/>
              <a:ext cx="729205" cy="671332"/>
            </a:xfrm>
            <a:prstGeom prst="roundRect">
              <a:avLst/>
            </a:prstGeom>
            <a:solidFill>
              <a:srgbClr val="538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文本框 17"/>
            <p:cNvSpPr txBox="1"/>
            <p:nvPr/>
          </p:nvSpPr>
          <p:spPr>
            <a:xfrm>
              <a:off x="6892684" y="1688374"/>
              <a:ext cx="39759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latin typeface="幼圆" panose="02010509060101010101" pitchFamily="49" charset="-122"/>
                  <a:ea typeface="幼圆" panose="02010509060101010101" pitchFamily="49" charset="-122"/>
                </a:rPr>
                <a:t>数据获取与处理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39868" y="3160176"/>
            <a:ext cx="4730027" cy="671332"/>
            <a:chOff x="6138602" y="1678329"/>
            <a:chExt cx="4730027" cy="671332"/>
          </a:xfrm>
        </p:grpSpPr>
        <p:sp>
          <p:nvSpPr>
            <p:cNvPr id="8" name="圆角矩形 7"/>
            <p:cNvSpPr/>
            <p:nvPr/>
          </p:nvSpPr>
          <p:spPr>
            <a:xfrm>
              <a:off x="6138602" y="1678329"/>
              <a:ext cx="729205" cy="671332"/>
            </a:xfrm>
            <a:prstGeom prst="roundRect">
              <a:avLst/>
            </a:prstGeom>
            <a:solidFill>
              <a:srgbClr val="538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22"/>
            <p:cNvSpPr txBox="1"/>
            <p:nvPr/>
          </p:nvSpPr>
          <p:spPr>
            <a:xfrm>
              <a:off x="6892684" y="1688374"/>
              <a:ext cx="39759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latin typeface="幼圆" panose="02010509060101010101" pitchFamily="49" charset="-122"/>
                  <a:ea typeface="幼圆" panose="02010509060101010101" pitchFamily="49" charset="-122"/>
                </a:rPr>
                <a:t>数据分析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442215" y="1095518"/>
            <a:ext cx="524510" cy="464185"/>
            <a:chOff x="5613" y="5021"/>
            <a:chExt cx="826" cy="731"/>
          </a:xfrm>
        </p:grpSpPr>
        <p:sp>
          <p:nvSpPr>
            <p:cNvPr id="23" name="Freeform 50"/>
            <p:cNvSpPr/>
            <p:nvPr/>
          </p:nvSpPr>
          <p:spPr bwMode="auto">
            <a:xfrm>
              <a:off x="5947" y="5198"/>
              <a:ext cx="329" cy="329"/>
            </a:xfrm>
            <a:custGeom>
              <a:avLst/>
              <a:gdLst>
                <a:gd name="T0" fmla="*/ 149 w 166"/>
                <a:gd name="T1" fmla="*/ 147 h 166"/>
                <a:gd name="T2" fmla="*/ 95 w 166"/>
                <a:gd name="T3" fmla="*/ 130 h 166"/>
                <a:gd name="T4" fmla="*/ 47 w 166"/>
                <a:gd name="T5" fmla="*/ 166 h 166"/>
                <a:gd name="T6" fmla="*/ 47 w 166"/>
                <a:gd name="T7" fmla="*/ 107 h 166"/>
                <a:gd name="T8" fmla="*/ 0 w 166"/>
                <a:gd name="T9" fmla="*/ 74 h 166"/>
                <a:gd name="T10" fmla="*/ 54 w 166"/>
                <a:gd name="T11" fmla="*/ 55 h 166"/>
                <a:gd name="T12" fmla="*/ 73 w 166"/>
                <a:gd name="T13" fmla="*/ 0 h 166"/>
                <a:gd name="T14" fmla="*/ 106 w 166"/>
                <a:gd name="T15" fmla="*/ 48 h 166"/>
                <a:gd name="T16" fmla="*/ 166 w 166"/>
                <a:gd name="T17" fmla="*/ 45 h 166"/>
                <a:gd name="T18" fmla="*/ 130 w 166"/>
                <a:gd name="T19" fmla="*/ 93 h 166"/>
                <a:gd name="T20" fmla="*/ 149 w 166"/>
                <a:gd name="T21" fmla="*/ 14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66">
                  <a:moveTo>
                    <a:pt x="149" y="147"/>
                  </a:moveTo>
                  <a:lnTo>
                    <a:pt x="95" y="130"/>
                  </a:lnTo>
                  <a:lnTo>
                    <a:pt x="47" y="166"/>
                  </a:lnTo>
                  <a:lnTo>
                    <a:pt x="47" y="107"/>
                  </a:lnTo>
                  <a:lnTo>
                    <a:pt x="0" y="74"/>
                  </a:lnTo>
                  <a:lnTo>
                    <a:pt x="54" y="55"/>
                  </a:lnTo>
                  <a:lnTo>
                    <a:pt x="73" y="0"/>
                  </a:lnTo>
                  <a:lnTo>
                    <a:pt x="106" y="48"/>
                  </a:lnTo>
                  <a:lnTo>
                    <a:pt x="166" y="45"/>
                  </a:lnTo>
                  <a:lnTo>
                    <a:pt x="130" y="93"/>
                  </a:lnTo>
                  <a:lnTo>
                    <a:pt x="149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51"/>
            <p:cNvSpPr/>
            <p:nvPr/>
          </p:nvSpPr>
          <p:spPr bwMode="auto">
            <a:xfrm>
              <a:off x="6195" y="5021"/>
              <a:ext cx="179" cy="187"/>
            </a:xfrm>
            <a:custGeom>
              <a:avLst/>
              <a:gdLst>
                <a:gd name="T0" fmla="*/ 57 w 90"/>
                <a:gd name="T1" fmla="*/ 94 h 94"/>
                <a:gd name="T2" fmla="*/ 33 w 90"/>
                <a:gd name="T3" fmla="*/ 71 h 94"/>
                <a:gd name="T4" fmla="*/ 0 w 90"/>
                <a:gd name="T5" fmla="*/ 75 h 94"/>
                <a:gd name="T6" fmla="*/ 17 w 90"/>
                <a:gd name="T7" fmla="*/ 45 h 94"/>
                <a:gd name="T8" fmla="*/ 0 w 90"/>
                <a:gd name="T9" fmla="*/ 16 h 94"/>
                <a:gd name="T10" fmla="*/ 33 w 90"/>
                <a:gd name="T11" fmla="*/ 21 h 94"/>
                <a:gd name="T12" fmla="*/ 57 w 90"/>
                <a:gd name="T13" fmla="*/ 0 h 94"/>
                <a:gd name="T14" fmla="*/ 62 w 90"/>
                <a:gd name="T15" fmla="*/ 30 h 94"/>
                <a:gd name="T16" fmla="*/ 90 w 90"/>
                <a:gd name="T17" fmla="*/ 47 h 94"/>
                <a:gd name="T18" fmla="*/ 62 w 90"/>
                <a:gd name="T19" fmla="*/ 61 h 94"/>
                <a:gd name="T20" fmla="*/ 57 w 90"/>
                <a:gd name="T2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4">
                  <a:moveTo>
                    <a:pt x="57" y="94"/>
                  </a:moveTo>
                  <a:lnTo>
                    <a:pt x="33" y="71"/>
                  </a:lnTo>
                  <a:lnTo>
                    <a:pt x="0" y="75"/>
                  </a:lnTo>
                  <a:lnTo>
                    <a:pt x="17" y="45"/>
                  </a:lnTo>
                  <a:lnTo>
                    <a:pt x="0" y="16"/>
                  </a:lnTo>
                  <a:lnTo>
                    <a:pt x="33" y="21"/>
                  </a:lnTo>
                  <a:lnTo>
                    <a:pt x="57" y="0"/>
                  </a:lnTo>
                  <a:lnTo>
                    <a:pt x="62" y="30"/>
                  </a:lnTo>
                  <a:lnTo>
                    <a:pt x="90" y="47"/>
                  </a:lnTo>
                  <a:lnTo>
                    <a:pt x="62" y="61"/>
                  </a:lnTo>
                  <a:lnTo>
                    <a:pt x="57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52"/>
            <p:cNvSpPr/>
            <p:nvPr/>
          </p:nvSpPr>
          <p:spPr bwMode="auto">
            <a:xfrm>
              <a:off x="6332" y="5352"/>
              <a:ext cx="107" cy="113"/>
            </a:xfrm>
            <a:custGeom>
              <a:avLst/>
              <a:gdLst>
                <a:gd name="T0" fmla="*/ 33 w 54"/>
                <a:gd name="T1" fmla="*/ 57 h 57"/>
                <a:gd name="T2" fmla="*/ 21 w 54"/>
                <a:gd name="T3" fmla="*/ 43 h 57"/>
                <a:gd name="T4" fmla="*/ 0 w 54"/>
                <a:gd name="T5" fmla="*/ 45 h 57"/>
                <a:gd name="T6" fmla="*/ 9 w 54"/>
                <a:gd name="T7" fmla="*/ 29 h 57"/>
                <a:gd name="T8" fmla="*/ 2 w 54"/>
                <a:gd name="T9" fmla="*/ 10 h 57"/>
                <a:gd name="T10" fmla="*/ 21 w 54"/>
                <a:gd name="T11" fmla="*/ 15 h 57"/>
                <a:gd name="T12" fmla="*/ 35 w 54"/>
                <a:gd name="T13" fmla="*/ 0 h 57"/>
                <a:gd name="T14" fmla="*/ 38 w 54"/>
                <a:gd name="T15" fmla="*/ 19 h 57"/>
                <a:gd name="T16" fmla="*/ 54 w 54"/>
                <a:gd name="T17" fmla="*/ 29 h 57"/>
                <a:gd name="T18" fmla="*/ 38 w 54"/>
                <a:gd name="T19" fmla="*/ 38 h 57"/>
                <a:gd name="T20" fmla="*/ 33 w 5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7">
                  <a:moveTo>
                    <a:pt x="33" y="57"/>
                  </a:moveTo>
                  <a:lnTo>
                    <a:pt x="21" y="43"/>
                  </a:lnTo>
                  <a:lnTo>
                    <a:pt x="0" y="45"/>
                  </a:lnTo>
                  <a:lnTo>
                    <a:pt x="9" y="29"/>
                  </a:lnTo>
                  <a:lnTo>
                    <a:pt x="2" y="10"/>
                  </a:lnTo>
                  <a:lnTo>
                    <a:pt x="21" y="15"/>
                  </a:lnTo>
                  <a:lnTo>
                    <a:pt x="35" y="0"/>
                  </a:lnTo>
                  <a:lnTo>
                    <a:pt x="38" y="19"/>
                  </a:lnTo>
                  <a:lnTo>
                    <a:pt x="54" y="29"/>
                  </a:lnTo>
                  <a:lnTo>
                    <a:pt x="38" y="38"/>
                  </a:lnTo>
                  <a:lnTo>
                    <a:pt x="33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53"/>
            <p:cNvSpPr/>
            <p:nvPr/>
          </p:nvSpPr>
          <p:spPr bwMode="auto">
            <a:xfrm>
              <a:off x="5919" y="5100"/>
              <a:ext cx="127" cy="121"/>
            </a:xfrm>
            <a:custGeom>
              <a:avLst/>
              <a:gdLst>
                <a:gd name="T0" fmla="*/ 52 w 64"/>
                <a:gd name="T1" fmla="*/ 61 h 61"/>
                <a:gd name="T2" fmla="*/ 33 w 64"/>
                <a:gd name="T3" fmla="*/ 52 h 61"/>
                <a:gd name="T4" fmla="*/ 12 w 64"/>
                <a:gd name="T5" fmla="*/ 61 h 61"/>
                <a:gd name="T6" fmla="*/ 16 w 64"/>
                <a:gd name="T7" fmla="*/ 40 h 61"/>
                <a:gd name="T8" fmla="*/ 0 w 64"/>
                <a:gd name="T9" fmla="*/ 26 h 61"/>
                <a:gd name="T10" fmla="*/ 21 w 64"/>
                <a:gd name="T11" fmla="*/ 21 h 61"/>
                <a:gd name="T12" fmla="*/ 31 w 64"/>
                <a:gd name="T13" fmla="*/ 0 h 61"/>
                <a:gd name="T14" fmla="*/ 40 w 64"/>
                <a:gd name="T15" fmla="*/ 21 h 61"/>
                <a:gd name="T16" fmla="*/ 64 w 64"/>
                <a:gd name="T17" fmla="*/ 23 h 61"/>
                <a:gd name="T18" fmla="*/ 47 w 64"/>
                <a:gd name="T19" fmla="*/ 38 h 61"/>
                <a:gd name="T20" fmla="*/ 52 w 64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1">
                  <a:moveTo>
                    <a:pt x="52" y="61"/>
                  </a:moveTo>
                  <a:lnTo>
                    <a:pt x="33" y="52"/>
                  </a:lnTo>
                  <a:lnTo>
                    <a:pt x="12" y="61"/>
                  </a:lnTo>
                  <a:lnTo>
                    <a:pt x="16" y="40"/>
                  </a:lnTo>
                  <a:lnTo>
                    <a:pt x="0" y="26"/>
                  </a:lnTo>
                  <a:lnTo>
                    <a:pt x="21" y="21"/>
                  </a:lnTo>
                  <a:lnTo>
                    <a:pt x="31" y="0"/>
                  </a:lnTo>
                  <a:lnTo>
                    <a:pt x="40" y="21"/>
                  </a:lnTo>
                  <a:lnTo>
                    <a:pt x="64" y="23"/>
                  </a:lnTo>
                  <a:lnTo>
                    <a:pt x="47" y="38"/>
                  </a:lnTo>
                  <a:lnTo>
                    <a:pt x="5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54"/>
            <p:cNvSpPr/>
            <p:nvPr/>
          </p:nvSpPr>
          <p:spPr bwMode="auto">
            <a:xfrm>
              <a:off x="5613" y="5039"/>
              <a:ext cx="643" cy="713"/>
            </a:xfrm>
            <a:custGeom>
              <a:avLst/>
              <a:gdLst>
                <a:gd name="T0" fmla="*/ 123 w 137"/>
                <a:gd name="T1" fmla="*/ 124 h 152"/>
                <a:gd name="T2" fmla="*/ 46 w 137"/>
                <a:gd name="T3" fmla="*/ 47 h 152"/>
                <a:gd name="T4" fmla="*/ 63 w 137"/>
                <a:gd name="T5" fmla="*/ 0 h 152"/>
                <a:gd name="T6" fmla="*/ 0 w 137"/>
                <a:gd name="T7" fmla="*/ 75 h 152"/>
                <a:gd name="T8" fmla="*/ 77 w 137"/>
                <a:gd name="T9" fmla="*/ 152 h 152"/>
                <a:gd name="T10" fmla="*/ 137 w 137"/>
                <a:gd name="T11" fmla="*/ 122 h 152"/>
                <a:gd name="T12" fmla="*/ 123 w 137"/>
                <a:gd name="T13" fmla="*/ 12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52">
                  <a:moveTo>
                    <a:pt x="123" y="124"/>
                  </a:moveTo>
                  <a:cubicBezTo>
                    <a:pt x="81" y="124"/>
                    <a:pt x="46" y="89"/>
                    <a:pt x="46" y="47"/>
                  </a:cubicBezTo>
                  <a:cubicBezTo>
                    <a:pt x="46" y="29"/>
                    <a:pt x="52" y="13"/>
                    <a:pt x="63" y="0"/>
                  </a:cubicBezTo>
                  <a:cubicBezTo>
                    <a:pt x="27" y="6"/>
                    <a:pt x="0" y="37"/>
                    <a:pt x="0" y="75"/>
                  </a:cubicBezTo>
                  <a:cubicBezTo>
                    <a:pt x="0" y="117"/>
                    <a:pt x="35" y="152"/>
                    <a:pt x="77" y="152"/>
                  </a:cubicBezTo>
                  <a:cubicBezTo>
                    <a:pt x="102" y="152"/>
                    <a:pt x="123" y="140"/>
                    <a:pt x="137" y="122"/>
                  </a:cubicBezTo>
                  <a:cubicBezTo>
                    <a:pt x="133" y="123"/>
                    <a:pt x="128" y="124"/>
                    <a:pt x="123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54915" y="1098872"/>
            <a:ext cx="524510" cy="464185"/>
            <a:chOff x="5613" y="5021"/>
            <a:chExt cx="826" cy="731"/>
          </a:xfrm>
        </p:grpSpPr>
        <p:sp>
          <p:nvSpPr>
            <p:cNvPr id="29" name="Freeform 50"/>
            <p:cNvSpPr/>
            <p:nvPr/>
          </p:nvSpPr>
          <p:spPr bwMode="auto">
            <a:xfrm>
              <a:off x="5947" y="5198"/>
              <a:ext cx="329" cy="329"/>
            </a:xfrm>
            <a:custGeom>
              <a:avLst/>
              <a:gdLst>
                <a:gd name="T0" fmla="*/ 149 w 166"/>
                <a:gd name="T1" fmla="*/ 147 h 166"/>
                <a:gd name="T2" fmla="*/ 95 w 166"/>
                <a:gd name="T3" fmla="*/ 130 h 166"/>
                <a:gd name="T4" fmla="*/ 47 w 166"/>
                <a:gd name="T5" fmla="*/ 166 h 166"/>
                <a:gd name="T6" fmla="*/ 47 w 166"/>
                <a:gd name="T7" fmla="*/ 107 h 166"/>
                <a:gd name="T8" fmla="*/ 0 w 166"/>
                <a:gd name="T9" fmla="*/ 74 h 166"/>
                <a:gd name="T10" fmla="*/ 54 w 166"/>
                <a:gd name="T11" fmla="*/ 55 h 166"/>
                <a:gd name="T12" fmla="*/ 73 w 166"/>
                <a:gd name="T13" fmla="*/ 0 h 166"/>
                <a:gd name="T14" fmla="*/ 106 w 166"/>
                <a:gd name="T15" fmla="*/ 48 h 166"/>
                <a:gd name="T16" fmla="*/ 166 w 166"/>
                <a:gd name="T17" fmla="*/ 45 h 166"/>
                <a:gd name="T18" fmla="*/ 130 w 166"/>
                <a:gd name="T19" fmla="*/ 93 h 166"/>
                <a:gd name="T20" fmla="*/ 149 w 166"/>
                <a:gd name="T21" fmla="*/ 14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66">
                  <a:moveTo>
                    <a:pt x="149" y="147"/>
                  </a:moveTo>
                  <a:lnTo>
                    <a:pt x="95" y="130"/>
                  </a:lnTo>
                  <a:lnTo>
                    <a:pt x="47" y="166"/>
                  </a:lnTo>
                  <a:lnTo>
                    <a:pt x="47" y="107"/>
                  </a:lnTo>
                  <a:lnTo>
                    <a:pt x="0" y="74"/>
                  </a:lnTo>
                  <a:lnTo>
                    <a:pt x="54" y="55"/>
                  </a:lnTo>
                  <a:lnTo>
                    <a:pt x="73" y="0"/>
                  </a:lnTo>
                  <a:lnTo>
                    <a:pt x="106" y="48"/>
                  </a:lnTo>
                  <a:lnTo>
                    <a:pt x="166" y="45"/>
                  </a:lnTo>
                  <a:lnTo>
                    <a:pt x="130" y="93"/>
                  </a:lnTo>
                  <a:lnTo>
                    <a:pt x="149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51"/>
            <p:cNvSpPr/>
            <p:nvPr/>
          </p:nvSpPr>
          <p:spPr bwMode="auto">
            <a:xfrm>
              <a:off x="6195" y="5021"/>
              <a:ext cx="179" cy="187"/>
            </a:xfrm>
            <a:custGeom>
              <a:avLst/>
              <a:gdLst>
                <a:gd name="T0" fmla="*/ 57 w 90"/>
                <a:gd name="T1" fmla="*/ 94 h 94"/>
                <a:gd name="T2" fmla="*/ 33 w 90"/>
                <a:gd name="T3" fmla="*/ 71 h 94"/>
                <a:gd name="T4" fmla="*/ 0 w 90"/>
                <a:gd name="T5" fmla="*/ 75 h 94"/>
                <a:gd name="T6" fmla="*/ 17 w 90"/>
                <a:gd name="T7" fmla="*/ 45 h 94"/>
                <a:gd name="T8" fmla="*/ 0 w 90"/>
                <a:gd name="T9" fmla="*/ 16 h 94"/>
                <a:gd name="T10" fmla="*/ 33 w 90"/>
                <a:gd name="T11" fmla="*/ 21 h 94"/>
                <a:gd name="T12" fmla="*/ 57 w 90"/>
                <a:gd name="T13" fmla="*/ 0 h 94"/>
                <a:gd name="T14" fmla="*/ 62 w 90"/>
                <a:gd name="T15" fmla="*/ 30 h 94"/>
                <a:gd name="T16" fmla="*/ 90 w 90"/>
                <a:gd name="T17" fmla="*/ 47 h 94"/>
                <a:gd name="T18" fmla="*/ 62 w 90"/>
                <a:gd name="T19" fmla="*/ 61 h 94"/>
                <a:gd name="T20" fmla="*/ 57 w 90"/>
                <a:gd name="T2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4">
                  <a:moveTo>
                    <a:pt x="57" y="94"/>
                  </a:moveTo>
                  <a:lnTo>
                    <a:pt x="33" y="71"/>
                  </a:lnTo>
                  <a:lnTo>
                    <a:pt x="0" y="75"/>
                  </a:lnTo>
                  <a:lnTo>
                    <a:pt x="17" y="45"/>
                  </a:lnTo>
                  <a:lnTo>
                    <a:pt x="0" y="16"/>
                  </a:lnTo>
                  <a:lnTo>
                    <a:pt x="33" y="21"/>
                  </a:lnTo>
                  <a:lnTo>
                    <a:pt x="57" y="0"/>
                  </a:lnTo>
                  <a:lnTo>
                    <a:pt x="62" y="30"/>
                  </a:lnTo>
                  <a:lnTo>
                    <a:pt x="90" y="47"/>
                  </a:lnTo>
                  <a:lnTo>
                    <a:pt x="62" y="61"/>
                  </a:lnTo>
                  <a:lnTo>
                    <a:pt x="57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52"/>
            <p:cNvSpPr/>
            <p:nvPr/>
          </p:nvSpPr>
          <p:spPr bwMode="auto">
            <a:xfrm>
              <a:off x="6332" y="5352"/>
              <a:ext cx="107" cy="113"/>
            </a:xfrm>
            <a:custGeom>
              <a:avLst/>
              <a:gdLst>
                <a:gd name="T0" fmla="*/ 33 w 54"/>
                <a:gd name="T1" fmla="*/ 57 h 57"/>
                <a:gd name="T2" fmla="*/ 21 w 54"/>
                <a:gd name="T3" fmla="*/ 43 h 57"/>
                <a:gd name="T4" fmla="*/ 0 w 54"/>
                <a:gd name="T5" fmla="*/ 45 h 57"/>
                <a:gd name="T6" fmla="*/ 9 w 54"/>
                <a:gd name="T7" fmla="*/ 29 h 57"/>
                <a:gd name="T8" fmla="*/ 2 w 54"/>
                <a:gd name="T9" fmla="*/ 10 h 57"/>
                <a:gd name="T10" fmla="*/ 21 w 54"/>
                <a:gd name="T11" fmla="*/ 15 h 57"/>
                <a:gd name="T12" fmla="*/ 35 w 54"/>
                <a:gd name="T13" fmla="*/ 0 h 57"/>
                <a:gd name="T14" fmla="*/ 38 w 54"/>
                <a:gd name="T15" fmla="*/ 19 h 57"/>
                <a:gd name="T16" fmla="*/ 54 w 54"/>
                <a:gd name="T17" fmla="*/ 29 h 57"/>
                <a:gd name="T18" fmla="*/ 38 w 54"/>
                <a:gd name="T19" fmla="*/ 38 h 57"/>
                <a:gd name="T20" fmla="*/ 33 w 5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7">
                  <a:moveTo>
                    <a:pt x="33" y="57"/>
                  </a:moveTo>
                  <a:lnTo>
                    <a:pt x="21" y="43"/>
                  </a:lnTo>
                  <a:lnTo>
                    <a:pt x="0" y="45"/>
                  </a:lnTo>
                  <a:lnTo>
                    <a:pt x="9" y="29"/>
                  </a:lnTo>
                  <a:lnTo>
                    <a:pt x="2" y="10"/>
                  </a:lnTo>
                  <a:lnTo>
                    <a:pt x="21" y="15"/>
                  </a:lnTo>
                  <a:lnTo>
                    <a:pt x="35" y="0"/>
                  </a:lnTo>
                  <a:lnTo>
                    <a:pt x="38" y="19"/>
                  </a:lnTo>
                  <a:lnTo>
                    <a:pt x="54" y="29"/>
                  </a:lnTo>
                  <a:lnTo>
                    <a:pt x="38" y="38"/>
                  </a:lnTo>
                  <a:lnTo>
                    <a:pt x="33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53"/>
            <p:cNvSpPr/>
            <p:nvPr/>
          </p:nvSpPr>
          <p:spPr bwMode="auto">
            <a:xfrm>
              <a:off x="5919" y="5100"/>
              <a:ext cx="127" cy="121"/>
            </a:xfrm>
            <a:custGeom>
              <a:avLst/>
              <a:gdLst>
                <a:gd name="T0" fmla="*/ 52 w 64"/>
                <a:gd name="T1" fmla="*/ 61 h 61"/>
                <a:gd name="T2" fmla="*/ 33 w 64"/>
                <a:gd name="T3" fmla="*/ 52 h 61"/>
                <a:gd name="T4" fmla="*/ 12 w 64"/>
                <a:gd name="T5" fmla="*/ 61 h 61"/>
                <a:gd name="T6" fmla="*/ 16 w 64"/>
                <a:gd name="T7" fmla="*/ 40 h 61"/>
                <a:gd name="T8" fmla="*/ 0 w 64"/>
                <a:gd name="T9" fmla="*/ 26 h 61"/>
                <a:gd name="T10" fmla="*/ 21 w 64"/>
                <a:gd name="T11" fmla="*/ 21 h 61"/>
                <a:gd name="T12" fmla="*/ 31 w 64"/>
                <a:gd name="T13" fmla="*/ 0 h 61"/>
                <a:gd name="T14" fmla="*/ 40 w 64"/>
                <a:gd name="T15" fmla="*/ 21 h 61"/>
                <a:gd name="T16" fmla="*/ 64 w 64"/>
                <a:gd name="T17" fmla="*/ 23 h 61"/>
                <a:gd name="T18" fmla="*/ 47 w 64"/>
                <a:gd name="T19" fmla="*/ 38 h 61"/>
                <a:gd name="T20" fmla="*/ 52 w 64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1">
                  <a:moveTo>
                    <a:pt x="52" y="61"/>
                  </a:moveTo>
                  <a:lnTo>
                    <a:pt x="33" y="52"/>
                  </a:lnTo>
                  <a:lnTo>
                    <a:pt x="12" y="61"/>
                  </a:lnTo>
                  <a:lnTo>
                    <a:pt x="16" y="40"/>
                  </a:lnTo>
                  <a:lnTo>
                    <a:pt x="0" y="26"/>
                  </a:lnTo>
                  <a:lnTo>
                    <a:pt x="21" y="21"/>
                  </a:lnTo>
                  <a:lnTo>
                    <a:pt x="31" y="0"/>
                  </a:lnTo>
                  <a:lnTo>
                    <a:pt x="40" y="21"/>
                  </a:lnTo>
                  <a:lnTo>
                    <a:pt x="64" y="23"/>
                  </a:lnTo>
                  <a:lnTo>
                    <a:pt x="47" y="38"/>
                  </a:lnTo>
                  <a:lnTo>
                    <a:pt x="5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54"/>
            <p:cNvSpPr/>
            <p:nvPr/>
          </p:nvSpPr>
          <p:spPr bwMode="auto">
            <a:xfrm>
              <a:off x="5613" y="5039"/>
              <a:ext cx="643" cy="713"/>
            </a:xfrm>
            <a:custGeom>
              <a:avLst/>
              <a:gdLst>
                <a:gd name="T0" fmla="*/ 123 w 137"/>
                <a:gd name="T1" fmla="*/ 124 h 152"/>
                <a:gd name="T2" fmla="*/ 46 w 137"/>
                <a:gd name="T3" fmla="*/ 47 h 152"/>
                <a:gd name="T4" fmla="*/ 63 w 137"/>
                <a:gd name="T5" fmla="*/ 0 h 152"/>
                <a:gd name="T6" fmla="*/ 0 w 137"/>
                <a:gd name="T7" fmla="*/ 75 h 152"/>
                <a:gd name="T8" fmla="*/ 77 w 137"/>
                <a:gd name="T9" fmla="*/ 152 h 152"/>
                <a:gd name="T10" fmla="*/ 137 w 137"/>
                <a:gd name="T11" fmla="*/ 122 h 152"/>
                <a:gd name="T12" fmla="*/ 123 w 137"/>
                <a:gd name="T13" fmla="*/ 12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52">
                  <a:moveTo>
                    <a:pt x="123" y="124"/>
                  </a:moveTo>
                  <a:cubicBezTo>
                    <a:pt x="81" y="124"/>
                    <a:pt x="46" y="89"/>
                    <a:pt x="46" y="47"/>
                  </a:cubicBezTo>
                  <a:cubicBezTo>
                    <a:pt x="46" y="29"/>
                    <a:pt x="52" y="13"/>
                    <a:pt x="63" y="0"/>
                  </a:cubicBezTo>
                  <a:cubicBezTo>
                    <a:pt x="27" y="6"/>
                    <a:pt x="0" y="37"/>
                    <a:pt x="0" y="75"/>
                  </a:cubicBezTo>
                  <a:cubicBezTo>
                    <a:pt x="0" y="117"/>
                    <a:pt x="35" y="152"/>
                    <a:pt x="77" y="152"/>
                  </a:cubicBezTo>
                  <a:cubicBezTo>
                    <a:pt x="102" y="152"/>
                    <a:pt x="123" y="140"/>
                    <a:pt x="137" y="122"/>
                  </a:cubicBezTo>
                  <a:cubicBezTo>
                    <a:pt x="133" y="123"/>
                    <a:pt x="128" y="124"/>
                    <a:pt x="123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67615" y="2167779"/>
            <a:ext cx="524510" cy="464185"/>
            <a:chOff x="5613" y="5021"/>
            <a:chExt cx="826" cy="731"/>
          </a:xfrm>
        </p:grpSpPr>
        <p:sp>
          <p:nvSpPr>
            <p:cNvPr id="35" name="Freeform 50"/>
            <p:cNvSpPr/>
            <p:nvPr/>
          </p:nvSpPr>
          <p:spPr bwMode="auto">
            <a:xfrm>
              <a:off x="5947" y="5198"/>
              <a:ext cx="329" cy="329"/>
            </a:xfrm>
            <a:custGeom>
              <a:avLst/>
              <a:gdLst>
                <a:gd name="T0" fmla="*/ 149 w 166"/>
                <a:gd name="T1" fmla="*/ 147 h 166"/>
                <a:gd name="T2" fmla="*/ 95 w 166"/>
                <a:gd name="T3" fmla="*/ 130 h 166"/>
                <a:gd name="T4" fmla="*/ 47 w 166"/>
                <a:gd name="T5" fmla="*/ 166 h 166"/>
                <a:gd name="T6" fmla="*/ 47 w 166"/>
                <a:gd name="T7" fmla="*/ 107 h 166"/>
                <a:gd name="T8" fmla="*/ 0 w 166"/>
                <a:gd name="T9" fmla="*/ 74 h 166"/>
                <a:gd name="T10" fmla="*/ 54 w 166"/>
                <a:gd name="T11" fmla="*/ 55 h 166"/>
                <a:gd name="T12" fmla="*/ 73 w 166"/>
                <a:gd name="T13" fmla="*/ 0 h 166"/>
                <a:gd name="T14" fmla="*/ 106 w 166"/>
                <a:gd name="T15" fmla="*/ 48 h 166"/>
                <a:gd name="T16" fmla="*/ 166 w 166"/>
                <a:gd name="T17" fmla="*/ 45 h 166"/>
                <a:gd name="T18" fmla="*/ 130 w 166"/>
                <a:gd name="T19" fmla="*/ 93 h 166"/>
                <a:gd name="T20" fmla="*/ 149 w 166"/>
                <a:gd name="T21" fmla="*/ 14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66">
                  <a:moveTo>
                    <a:pt x="149" y="147"/>
                  </a:moveTo>
                  <a:lnTo>
                    <a:pt x="95" y="130"/>
                  </a:lnTo>
                  <a:lnTo>
                    <a:pt x="47" y="166"/>
                  </a:lnTo>
                  <a:lnTo>
                    <a:pt x="47" y="107"/>
                  </a:lnTo>
                  <a:lnTo>
                    <a:pt x="0" y="74"/>
                  </a:lnTo>
                  <a:lnTo>
                    <a:pt x="54" y="55"/>
                  </a:lnTo>
                  <a:lnTo>
                    <a:pt x="73" y="0"/>
                  </a:lnTo>
                  <a:lnTo>
                    <a:pt x="106" y="48"/>
                  </a:lnTo>
                  <a:lnTo>
                    <a:pt x="166" y="45"/>
                  </a:lnTo>
                  <a:lnTo>
                    <a:pt x="130" y="93"/>
                  </a:lnTo>
                  <a:lnTo>
                    <a:pt x="149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51"/>
            <p:cNvSpPr/>
            <p:nvPr/>
          </p:nvSpPr>
          <p:spPr bwMode="auto">
            <a:xfrm>
              <a:off x="6195" y="5021"/>
              <a:ext cx="179" cy="187"/>
            </a:xfrm>
            <a:custGeom>
              <a:avLst/>
              <a:gdLst>
                <a:gd name="T0" fmla="*/ 57 w 90"/>
                <a:gd name="T1" fmla="*/ 94 h 94"/>
                <a:gd name="T2" fmla="*/ 33 w 90"/>
                <a:gd name="T3" fmla="*/ 71 h 94"/>
                <a:gd name="T4" fmla="*/ 0 w 90"/>
                <a:gd name="T5" fmla="*/ 75 h 94"/>
                <a:gd name="T6" fmla="*/ 17 w 90"/>
                <a:gd name="T7" fmla="*/ 45 h 94"/>
                <a:gd name="T8" fmla="*/ 0 w 90"/>
                <a:gd name="T9" fmla="*/ 16 h 94"/>
                <a:gd name="T10" fmla="*/ 33 w 90"/>
                <a:gd name="T11" fmla="*/ 21 h 94"/>
                <a:gd name="T12" fmla="*/ 57 w 90"/>
                <a:gd name="T13" fmla="*/ 0 h 94"/>
                <a:gd name="T14" fmla="*/ 62 w 90"/>
                <a:gd name="T15" fmla="*/ 30 h 94"/>
                <a:gd name="T16" fmla="*/ 90 w 90"/>
                <a:gd name="T17" fmla="*/ 47 h 94"/>
                <a:gd name="T18" fmla="*/ 62 w 90"/>
                <a:gd name="T19" fmla="*/ 61 h 94"/>
                <a:gd name="T20" fmla="*/ 57 w 90"/>
                <a:gd name="T2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4">
                  <a:moveTo>
                    <a:pt x="57" y="94"/>
                  </a:moveTo>
                  <a:lnTo>
                    <a:pt x="33" y="71"/>
                  </a:lnTo>
                  <a:lnTo>
                    <a:pt x="0" y="75"/>
                  </a:lnTo>
                  <a:lnTo>
                    <a:pt x="17" y="45"/>
                  </a:lnTo>
                  <a:lnTo>
                    <a:pt x="0" y="16"/>
                  </a:lnTo>
                  <a:lnTo>
                    <a:pt x="33" y="21"/>
                  </a:lnTo>
                  <a:lnTo>
                    <a:pt x="57" y="0"/>
                  </a:lnTo>
                  <a:lnTo>
                    <a:pt x="62" y="30"/>
                  </a:lnTo>
                  <a:lnTo>
                    <a:pt x="90" y="47"/>
                  </a:lnTo>
                  <a:lnTo>
                    <a:pt x="62" y="61"/>
                  </a:lnTo>
                  <a:lnTo>
                    <a:pt x="57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52"/>
            <p:cNvSpPr/>
            <p:nvPr/>
          </p:nvSpPr>
          <p:spPr bwMode="auto">
            <a:xfrm>
              <a:off x="6332" y="5352"/>
              <a:ext cx="107" cy="113"/>
            </a:xfrm>
            <a:custGeom>
              <a:avLst/>
              <a:gdLst>
                <a:gd name="T0" fmla="*/ 33 w 54"/>
                <a:gd name="T1" fmla="*/ 57 h 57"/>
                <a:gd name="T2" fmla="*/ 21 w 54"/>
                <a:gd name="T3" fmla="*/ 43 h 57"/>
                <a:gd name="T4" fmla="*/ 0 w 54"/>
                <a:gd name="T5" fmla="*/ 45 h 57"/>
                <a:gd name="T6" fmla="*/ 9 w 54"/>
                <a:gd name="T7" fmla="*/ 29 h 57"/>
                <a:gd name="T8" fmla="*/ 2 w 54"/>
                <a:gd name="T9" fmla="*/ 10 h 57"/>
                <a:gd name="T10" fmla="*/ 21 w 54"/>
                <a:gd name="T11" fmla="*/ 15 h 57"/>
                <a:gd name="T12" fmla="*/ 35 w 54"/>
                <a:gd name="T13" fmla="*/ 0 h 57"/>
                <a:gd name="T14" fmla="*/ 38 w 54"/>
                <a:gd name="T15" fmla="*/ 19 h 57"/>
                <a:gd name="T16" fmla="*/ 54 w 54"/>
                <a:gd name="T17" fmla="*/ 29 h 57"/>
                <a:gd name="T18" fmla="*/ 38 w 54"/>
                <a:gd name="T19" fmla="*/ 38 h 57"/>
                <a:gd name="T20" fmla="*/ 33 w 5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7">
                  <a:moveTo>
                    <a:pt x="33" y="57"/>
                  </a:moveTo>
                  <a:lnTo>
                    <a:pt x="21" y="43"/>
                  </a:lnTo>
                  <a:lnTo>
                    <a:pt x="0" y="45"/>
                  </a:lnTo>
                  <a:lnTo>
                    <a:pt x="9" y="29"/>
                  </a:lnTo>
                  <a:lnTo>
                    <a:pt x="2" y="10"/>
                  </a:lnTo>
                  <a:lnTo>
                    <a:pt x="21" y="15"/>
                  </a:lnTo>
                  <a:lnTo>
                    <a:pt x="35" y="0"/>
                  </a:lnTo>
                  <a:lnTo>
                    <a:pt x="38" y="19"/>
                  </a:lnTo>
                  <a:lnTo>
                    <a:pt x="54" y="29"/>
                  </a:lnTo>
                  <a:lnTo>
                    <a:pt x="38" y="38"/>
                  </a:lnTo>
                  <a:lnTo>
                    <a:pt x="33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53"/>
            <p:cNvSpPr/>
            <p:nvPr/>
          </p:nvSpPr>
          <p:spPr bwMode="auto">
            <a:xfrm>
              <a:off x="5919" y="5100"/>
              <a:ext cx="127" cy="121"/>
            </a:xfrm>
            <a:custGeom>
              <a:avLst/>
              <a:gdLst>
                <a:gd name="T0" fmla="*/ 52 w 64"/>
                <a:gd name="T1" fmla="*/ 61 h 61"/>
                <a:gd name="T2" fmla="*/ 33 w 64"/>
                <a:gd name="T3" fmla="*/ 52 h 61"/>
                <a:gd name="T4" fmla="*/ 12 w 64"/>
                <a:gd name="T5" fmla="*/ 61 h 61"/>
                <a:gd name="T6" fmla="*/ 16 w 64"/>
                <a:gd name="T7" fmla="*/ 40 h 61"/>
                <a:gd name="T8" fmla="*/ 0 w 64"/>
                <a:gd name="T9" fmla="*/ 26 h 61"/>
                <a:gd name="T10" fmla="*/ 21 w 64"/>
                <a:gd name="T11" fmla="*/ 21 h 61"/>
                <a:gd name="T12" fmla="*/ 31 w 64"/>
                <a:gd name="T13" fmla="*/ 0 h 61"/>
                <a:gd name="T14" fmla="*/ 40 w 64"/>
                <a:gd name="T15" fmla="*/ 21 h 61"/>
                <a:gd name="T16" fmla="*/ 64 w 64"/>
                <a:gd name="T17" fmla="*/ 23 h 61"/>
                <a:gd name="T18" fmla="*/ 47 w 64"/>
                <a:gd name="T19" fmla="*/ 38 h 61"/>
                <a:gd name="T20" fmla="*/ 52 w 64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1">
                  <a:moveTo>
                    <a:pt x="52" y="61"/>
                  </a:moveTo>
                  <a:lnTo>
                    <a:pt x="33" y="52"/>
                  </a:lnTo>
                  <a:lnTo>
                    <a:pt x="12" y="61"/>
                  </a:lnTo>
                  <a:lnTo>
                    <a:pt x="16" y="40"/>
                  </a:lnTo>
                  <a:lnTo>
                    <a:pt x="0" y="26"/>
                  </a:lnTo>
                  <a:lnTo>
                    <a:pt x="21" y="21"/>
                  </a:lnTo>
                  <a:lnTo>
                    <a:pt x="31" y="0"/>
                  </a:lnTo>
                  <a:lnTo>
                    <a:pt x="40" y="21"/>
                  </a:lnTo>
                  <a:lnTo>
                    <a:pt x="64" y="23"/>
                  </a:lnTo>
                  <a:lnTo>
                    <a:pt x="47" y="38"/>
                  </a:lnTo>
                  <a:lnTo>
                    <a:pt x="5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54"/>
            <p:cNvSpPr/>
            <p:nvPr/>
          </p:nvSpPr>
          <p:spPr bwMode="auto">
            <a:xfrm>
              <a:off x="5613" y="5039"/>
              <a:ext cx="643" cy="713"/>
            </a:xfrm>
            <a:custGeom>
              <a:avLst/>
              <a:gdLst>
                <a:gd name="T0" fmla="*/ 123 w 137"/>
                <a:gd name="T1" fmla="*/ 124 h 152"/>
                <a:gd name="T2" fmla="*/ 46 w 137"/>
                <a:gd name="T3" fmla="*/ 47 h 152"/>
                <a:gd name="T4" fmla="*/ 63 w 137"/>
                <a:gd name="T5" fmla="*/ 0 h 152"/>
                <a:gd name="T6" fmla="*/ 0 w 137"/>
                <a:gd name="T7" fmla="*/ 75 h 152"/>
                <a:gd name="T8" fmla="*/ 77 w 137"/>
                <a:gd name="T9" fmla="*/ 152 h 152"/>
                <a:gd name="T10" fmla="*/ 137 w 137"/>
                <a:gd name="T11" fmla="*/ 122 h 152"/>
                <a:gd name="T12" fmla="*/ 123 w 137"/>
                <a:gd name="T13" fmla="*/ 12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52">
                  <a:moveTo>
                    <a:pt x="123" y="124"/>
                  </a:moveTo>
                  <a:cubicBezTo>
                    <a:pt x="81" y="124"/>
                    <a:pt x="46" y="89"/>
                    <a:pt x="46" y="47"/>
                  </a:cubicBezTo>
                  <a:cubicBezTo>
                    <a:pt x="46" y="29"/>
                    <a:pt x="52" y="13"/>
                    <a:pt x="63" y="0"/>
                  </a:cubicBezTo>
                  <a:cubicBezTo>
                    <a:pt x="27" y="6"/>
                    <a:pt x="0" y="37"/>
                    <a:pt x="0" y="75"/>
                  </a:cubicBezTo>
                  <a:cubicBezTo>
                    <a:pt x="0" y="117"/>
                    <a:pt x="35" y="152"/>
                    <a:pt x="77" y="152"/>
                  </a:cubicBezTo>
                  <a:cubicBezTo>
                    <a:pt x="102" y="152"/>
                    <a:pt x="123" y="140"/>
                    <a:pt x="137" y="122"/>
                  </a:cubicBezTo>
                  <a:cubicBezTo>
                    <a:pt x="133" y="123"/>
                    <a:pt x="128" y="124"/>
                    <a:pt x="123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454915" y="3263749"/>
            <a:ext cx="524510" cy="464185"/>
            <a:chOff x="5613" y="5021"/>
            <a:chExt cx="826" cy="731"/>
          </a:xfrm>
        </p:grpSpPr>
        <p:sp>
          <p:nvSpPr>
            <p:cNvPr id="41" name="Freeform 50"/>
            <p:cNvSpPr/>
            <p:nvPr/>
          </p:nvSpPr>
          <p:spPr bwMode="auto">
            <a:xfrm>
              <a:off x="5947" y="5198"/>
              <a:ext cx="329" cy="329"/>
            </a:xfrm>
            <a:custGeom>
              <a:avLst/>
              <a:gdLst>
                <a:gd name="T0" fmla="*/ 149 w 166"/>
                <a:gd name="T1" fmla="*/ 147 h 166"/>
                <a:gd name="T2" fmla="*/ 95 w 166"/>
                <a:gd name="T3" fmla="*/ 130 h 166"/>
                <a:gd name="T4" fmla="*/ 47 w 166"/>
                <a:gd name="T5" fmla="*/ 166 h 166"/>
                <a:gd name="T6" fmla="*/ 47 w 166"/>
                <a:gd name="T7" fmla="*/ 107 h 166"/>
                <a:gd name="T8" fmla="*/ 0 w 166"/>
                <a:gd name="T9" fmla="*/ 74 h 166"/>
                <a:gd name="T10" fmla="*/ 54 w 166"/>
                <a:gd name="T11" fmla="*/ 55 h 166"/>
                <a:gd name="T12" fmla="*/ 73 w 166"/>
                <a:gd name="T13" fmla="*/ 0 h 166"/>
                <a:gd name="T14" fmla="*/ 106 w 166"/>
                <a:gd name="T15" fmla="*/ 48 h 166"/>
                <a:gd name="T16" fmla="*/ 166 w 166"/>
                <a:gd name="T17" fmla="*/ 45 h 166"/>
                <a:gd name="T18" fmla="*/ 130 w 166"/>
                <a:gd name="T19" fmla="*/ 93 h 166"/>
                <a:gd name="T20" fmla="*/ 149 w 166"/>
                <a:gd name="T21" fmla="*/ 14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66">
                  <a:moveTo>
                    <a:pt x="149" y="147"/>
                  </a:moveTo>
                  <a:lnTo>
                    <a:pt x="95" y="130"/>
                  </a:lnTo>
                  <a:lnTo>
                    <a:pt x="47" y="166"/>
                  </a:lnTo>
                  <a:lnTo>
                    <a:pt x="47" y="107"/>
                  </a:lnTo>
                  <a:lnTo>
                    <a:pt x="0" y="74"/>
                  </a:lnTo>
                  <a:lnTo>
                    <a:pt x="54" y="55"/>
                  </a:lnTo>
                  <a:lnTo>
                    <a:pt x="73" y="0"/>
                  </a:lnTo>
                  <a:lnTo>
                    <a:pt x="106" y="48"/>
                  </a:lnTo>
                  <a:lnTo>
                    <a:pt x="166" y="45"/>
                  </a:lnTo>
                  <a:lnTo>
                    <a:pt x="130" y="93"/>
                  </a:lnTo>
                  <a:lnTo>
                    <a:pt x="149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 51"/>
            <p:cNvSpPr/>
            <p:nvPr/>
          </p:nvSpPr>
          <p:spPr bwMode="auto">
            <a:xfrm>
              <a:off x="6195" y="5021"/>
              <a:ext cx="179" cy="187"/>
            </a:xfrm>
            <a:custGeom>
              <a:avLst/>
              <a:gdLst>
                <a:gd name="T0" fmla="*/ 57 w 90"/>
                <a:gd name="T1" fmla="*/ 94 h 94"/>
                <a:gd name="T2" fmla="*/ 33 w 90"/>
                <a:gd name="T3" fmla="*/ 71 h 94"/>
                <a:gd name="T4" fmla="*/ 0 w 90"/>
                <a:gd name="T5" fmla="*/ 75 h 94"/>
                <a:gd name="T6" fmla="*/ 17 w 90"/>
                <a:gd name="T7" fmla="*/ 45 h 94"/>
                <a:gd name="T8" fmla="*/ 0 w 90"/>
                <a:gd name="T9" fmla="*/ 16 h 94"/>
                <a:gd name="T10" fmla="*/ 33 w 90"/>
                <a:gd name="T11" fmla="*/ 21 h 94"/>
                <a:gd name="T12" fmla="*/ 57 w 90"/>
                <a:gd name="T13" fmla="*/ 0 h 94"/>
                <a:gd name="T14" fmla="*/ 62 w 90"/>
                <a:gd name="T15" fmla="*/ 30 h 94"/>
                <a:gd name="T16" fmla="*/ 90 w 90"/>
                <a:gd name="T17" fmla="*/ 47 h 94"/>
                <a:gd name="T18" fmla="*/ 62 w 90"/>
                <a:gd name="T19" fmla="*/ 61 h 94"/>
                <a:gd name="T20" fmla="*/ 57 w 90"/>
                <a:gd name="T2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4">
                  <a:moveTo>
                    <a:pt x="57" y="94"/>
                  </a:moveTo>
                  <a:lnTo>
                    <a:pt x="33" y="71"/>
                  </a:lnTo>
                  <a:lnTo>
                    <a:pt x="0" y="75"/>
                  </a:lnTo>
                  <a:lnTo>
                    <a:pt x="17" y="45"/>
                  </a:lnTo>
                  <a:lnTo>
                    <a:pt x="0" y="16"/>
                  </a:lnTo>
                  <a:lnTo>
                    <a:pt x="33" y="21"/>
                  </a:lnTo>
                  <a:lnTo>
                    <a:pt x="57" y="0"/>
                  </a:lnTo>
                  <a:lnTo>
                    <a:pt x="62" y="30"/>
                  </a:lnTo>
                  <a:lnTo>
                    <a:pt x="90" y="47"/>
                  </a:lnTo>
                  <a:lnTo>
                    <a:pt x="62" y="61"/>
                  </a:lnTo>
                  <a:lnTo>
                    <a:pt x="57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 52"/>
            <p:cNvSpPr/>
            <p:nvPr/>
          </p:nvSpPr>
          <p:spPr bwMode="auto">
            <a:xfrm>
              <a:off x="6332" y="5352"/>
              <a:ext cx="107" cy="113"/>
            </a:xfrm>
            <a:custGeom>
              <a:avLst/>
              <a:gdLst>
                <a:gd name="T0" fmla="*/ 33 w 54"/>
                <a:gd name="T1" fmla="*/ 57 h 57"/>
                <a:gd name="T2" fmla="*/ 21 w 54"/>
                <a:gd name="T3" fmla="*/ 43 h 57"/>
                <a:gd name="T4" fmla="*/ 0 w 54"/>
                <a:gd name="T5" fmla="*/ 45 h 57"/>
                <a:gd name="T6" fmla="*/ 9 w 54"/>
                <a:gd name="T7" fmla="*/ 29 h 57"/>
                <a:gd name="T8" fmla="*/ 2 w 54"/>
                <a:gd name="T9" fmla="*/ 10 h 57"/>
                <a:gd name="T10" fmla="*/ 21 w 54"/>
                <a:gd name="T11" fmla="*/ 15 h 57"/>
                <a:gd name="T12" fmla="*/ 35 w 54"/>
                <a:gd name="T13" fmla="*/ 0 h 57"/>
                <a:gd name="T14" fmla="*/ 38 w 54"/>
                <a:gd name="T15" fmla="*/ 19 h 57"/>
                <a:gd name="T16" fmla="*/ 54 w 54"/>
                <a:gd name="T17" fmla="*/ 29 h 57"/>
                <a:gd name="T18" fmla="*/ 38 w 54"/>
                <a:gd name="T19" fmla="*/ 38 h 57"/>
                <a:gd name="T20" fmla="*/ 33 w 5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7">
                  <a:moveTo>
                    <a:pt x="33" y="57"/>
                  </a:moveTo>
                  <a:lnTo>
                    <a:pt x="21" y="43"/>
                  </a:lnTo>
                  <a:lnTo>
                    <a:pt x="0" y="45"/>
                  </a:lnTo>
                  <a:lnTo>
                    <a:pt x="9" y="29"/>
                  </a:lnTo>
                  <a:lnTo>
                    <a:pt x="2" y="10"/>
                  </a:lnTo>
                  <a:lnTo>
                    <a:pt x="21" y="15"/>
                  </a:lnTo>
                  <a:lnTo>
                    <a:pt x="35" y="0"/>
                  </a:lnTo>
                  <a:lnTo>
                    <a:pt x="38" y="19"/>
                  </a:lnTo>
                  <a:lnTo>
                    <a:pt x="54" y="29"/>
                  </a:lnTo>
                  <a:lnTo>
                    <a:pt x="38" y="38"/>
                  </a:lnTo>
                  <a:lnTo>
                    <a:pt x="33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53"/>
            <p:cNvSpPr/>
            <p:nvPr/>
          </p:nvSpPr>
          <p:spPr bwMode="auto">
            <a:xfrm>
              <a:off x="5919" y="5100"/>
              <a:ext cx="127" cy="121"/>
            </a:xfrm>
            <a:custGeom>
              <a:avLst/>
              <a:gdLst>
                <a:gd name="T0" fmla="*/ 52 w 64"/>
                <a:gd name="T1" fmla="*/ 61 h 61"/>
                <a:gd name="T2" fmla="*/ 33 w 64"/>
                <a:gd name="T3" fmla="*/ 52 h 61"/>
                <a:gd name="T4" fmla="*/ 12 w 64"/>
                <a:gd name="T5" fmla="*/ 61 h 61"/>
                <a:gd name="T6" fmla="*/ 16 w 64"/>
                <a:gd name="T7" fmla="*/ 40 h 61"/>
                <a:gd name="T8" fmla="*/ 0 w 64"/>
                <a:gd name="T9" fmla="*/ 26 h 61"/>
                <a:gd name="T10" fmla="*/ 21 w 64"/>
                <a:gd name="T11" fmla="*/ 21 h 61"/>
                <a:gd name="T12" fmla="*/ 31 w 64"/>
                <a:gd name="T13" fmla="*/ 0 h 61"/>
                <a:gd name="T14" fmla="*/ 40 w 64"/>
                <a:gd name="T15" fmla="*/ 21 h 61"/>
                <a:gd name="T16" fmla="*/ 64 w 64"/>
                <a:gd name="T17" fmla="*/ 23 h 61"/>
                <a:gd name="T18" fmla="*/ 47 w 64"/>
                <a:gd name="T19" fmla="*/ 38 h 61"/>
                <a:gd name="T20" fmla="*/ 52 w 64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1">
                  <a:moveTo>
                    <a:pt x="52" y="61"/>
                  </a:moveTo>
                  <a:lnTo>
                    <a:pt x="33" y="52"/>
                  </a:lnTo>
                  <a:lnTo>
                    <a:pt x="12" y="61"/>
                  </a:lnTo>
                  <a:lnTo>
                    <a:pt x="16" y="40"/>
                  </a:lnTo>
                  <a:lnTo>
                    <a:pt x="0" y="26"/>
                  </a:lnTo>
                  <a:lnTo>
                    <a:pt x="21" y="21"/>
                  </a:lnTo>
                  <a:lnTo>
                    <a:pt x="31" y="0"/>
                  </a:lnTo>
                  <a:lnTo>
                    <a:pt x="40" y="21"/>
                  </a:lnTo>
                  <a:lnTo>
                    <a:pt x="64" y="23"/>
                  </a:lnTo>
                  <a:lnTo>
                    <a:pt x="47" y="38"/>
                  </a:lnTo>
                  <a:lnTo>
                    <a:pt x="5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54"/>
            <p:cNvSpPr/>
            <p:nvPr/>
          </p:nvSpPr>
          <p:spPr bwMode="auto">
            <a:xfrm>
              <a:off x="5613" y="5039"/>
              <a:ext cx="643" cy="713"/>
            </a:xfrm>
            <a:custGeom>
              <a:avLst/>
              <a:gdLst>
                <a:gd name="T0" fmla="*/ 123 w 137"/>
                <a:gd name="T1" fmla="*/ 124 h 152"/>
                <a:gd name="T2" fmla="*/ 46 w 137"/>
                <a:gd name="T3" fmla="*/ 47 h 152"/>
                <a:gd name="T4" fmla="*/ 63 w 137"/>
                <a:gd name="T5" fmla="*/ 0 h 152"/>
                <a:gd name="T6" fmla="*/ 0 w 137"/>
                <a:gd name="T7" fmla="*/ 75 h 152"/>
                <a:gd name="T8" fmla="*/ 77 w 137"/>
                <a:gd name="T9" fmla="*/ 152 h 152"/>
                <a:gd name="T10" fmla="*/ 137 w 137"/>
                <a:gd name="T11" fmla="*/ 122 h 152"/>
                <a:gd name="T12" fmla="*/ 123 w 137"/>
                <a:gd name="T13" fmla="*/ 12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52">
                  <a:moveTo>
                    <a:pt x="123" y="124"/>
                  </a:moveTo>
                  <a:cubicBezTo>
                    <a:pt x="81" y="124"/>
                    <a:pt x="46" y="89"/>
                    <a:pt x="46" y="47"/>
                  </a:cubicBezTo>
                  <a:cubicBezTo>
                    <a:pt x="46" y="29"/>
                    <a:pt x="52" y="13"/>
                    <a:pt x="63" y="0"/>
                  </a:cubicBezTo>
                  <a:cubicBezTo>
                    <a:pt x="27" y="6"/>
                    <a:pt x="0" y="37"/>
                    <a:pt x="0" y="75"/>
                  </a:cubicBezTo>
                  <a:cubicBezTo>
                    <a:pt x="0" y="117"/>
                    <a:pt x="35" y="152"/>
                    <a:pt x="77" y="152"/>
                  </a:cubicBezTo>
                  <a:cubicBezTo>
                    <a:pt x="102" y="152"/>
                    <a:pt x="123" y="140"/>
                    <a:pt x="137" y="122"/>
                  </a:cubicBezTo>
                  <a:cubicBezTo>
                    <a:pt x="133" y="123"/>
                    <a:pt x="128" y="124"/>
                    <a:pt x="123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5" r="29457"/>
          <a:stretch>
            <a:fillRect/>
          </a:stretch>
        </p:blipFill>
        <p:spPr>
          <a:xfrm>
            <a:off x="0" y="0"/>
            <a:ext cx="3784922" cy="6841726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12014522" y="2348154"/>
            <a:ext cx="177478" cy="2513249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2939704" y="889285"/>
            <a:ext cx="1541668" cy="780714"/>
            <a:chOff x="2939704" y="889285"/>
            <a:chExt cx="1541668" cy="780714"/>
          </a:xfrm>
        </p:grpSpPr>
        <p:sp>
          <p:nvSpPr>
            <p:cNvPr id="48" name="矩形 47"/>
            <p:cNvSpPr/>
            <p:nvPr/>
          </p:nvSpPr>
          <p:spPr>
            <a:xfrm>
              <a:off x="2939704" y="889285"/>
              <a:ext cx="1541668" cy="594820"/>
            </a:xfrm>
            <a:prstGeom prst="rect">
              <a:avLst/>
            </a:prstGeom>
            <a:solidFill>
              <a:srgbClr val="538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37"/>
            <p:cNvSpPr txBox="1"/>
            <p:nvPr/>
          </p:nvSpPr>
          <p:spPr>
            <a:xfrm>
              <a:off x="3108521" y="889285"/>
              <a:ext cx="1204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目录</a:t>
              </a:r>
            </a:p>
          </p:txBody>
        </p:sp>
        <p:sp>
          <p:nvSpPr>
            <p:cNvPr id="50" name="矩形 49"/>
            <p:cNvSpPr/>
            <p:nvPr/>
          </p:nvSpPr>
          <p:spPr>
            <a:xfrm flipH="1" flipV="1">
              <a:off x="3912263" y="1610846"/>
              <a:ext cx="441768" cy="59153"/>
            </a:xfrm>
            <a:prstGeom prst="rect">
              <a:avLst/>
            </a:prstGeom>
            <a:solidFill>
              <a:srgbClr val="538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70303C5-09BF-2879-C43E-9392600591CB}"/>
              </a:ext>
            </a:extLst>
          </p:cNvPr>
          <p:cNvGrpSpPr/>
          <p:nvPr/>
        </p:nvGrpSpPr>
        <p:grpSpPr>
          <a:xfrm>
            <a:off x="5339868" y="4222438"/>
            <a:ext cx="4730027" cy="671332"/>
            <a:chOff x="6138602" y="1678329"/>
            <a:chExt cx="4730027" cy="671332"/>
          </a:xfrm>
        </p:grpSpPr>
        <p:sp>
          <p:nvSpPr>
            <p:cNvPr id="9" name="圆角矩形 19">
              <a:extLst>
                <a:ext uri="{FF2B5EF4-FFF2-40B4-BE49-F238E27FC236}">
                  <a16:creationId xmlns:a16="http://schemas.microsoft.com/office/drawing/2014/main" id="{56C9B76F-FFDE-CD29-731C-C0A98960005F}"/>
                </a:ext>
              </a:extLst>
            </p:cNvPr>
            <p:cNvSpPr/>
            <p:nvPr/>
          </p:nvSpPr>
          <p:spPr>
            <a:xfrm>
              <a:off x="6138602" y="1678329"/>
              <a:ext cx="729205" cy="671332"/>
            </a:xfrm>
            <a:prstGeom prst="roundRect">
              <a:avLst/>
            </a:prstGeom>
            <a:solidFill>
              <a:srgbClr val="538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0" name="文本框 8">
              <a:extLst>
                <a:ext uri="{FF2B5EF4-FFF2-40B4-BE49-F238E27FC236}">
                  <a16:creationId xmlns:a16="http://schemas.microsoft.com/office/drawing/2014/main" id="{2C896CC2-6210-9199-1B51-C7BF86B87974}"/>
                </a:ext>
              </a:extLst>
            </p:cNvPr>
            <p:cNvSpPr txBox="1"/>
            <p:nvPr/>
          </p:nvSpPr>
          <p:spPr>
            <a:xfrm>
              <a:off x="6892684" y="1688374"/>
              <a:ext cx="39759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latin typeface="幼圆" panose="02010509060101010101" pitchFamily="49" charset="-122"/>
                  <a:ea typeface="幼圆" panose="02010509060101010101" pitchFamily="49" charset="-122"/>
                </a:rPr>
                <a:t>网站的其他功能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1FB2F5D-39FF-3B6F-5099-8C3627A3116D}"/>
              </a:ext>
            </a:extLst>
          </p:cNvPr>
          <p:cNvGrpSpPr/>
          <p:nvPr/>
        </p:nvGrpSpPr>
        <p:grpSpPr>
          <a:xfrm>
            <a:off x="5449050" y="4326011"/>
            <a:ext cx="524510" cy="464185"/>
            <a:chOff x="5613" y="5021"/>
            <a:chExt cx="826" cy="731"/>
          </a:xfrm>
        </p:grpSpPr>
        <p:sp>
          <p:nvSpPr>
            <p:cNvPr id="14" name="Freeform 50">
              <a:extLst>
                <a:ext uri="{FF2B5EF4-FFF2-40B4-BE49-F238E27FC236}">
                  <a16:creationId xmlns:a16="http://schemas.microsoft.com/office/drawing/2014/main" id="{012743EF-B651-AF1B-32D6-DE4AA668CB66}"/>
                </a:ext>
              </a:extLst>
            </p:cNvPr>
            <p:cNvSpPr/>
            <p:nvPr/>
          </p:nvSpPr>
          <p:spPr bwMode="auto">
            <a:xfrm>
              <a:off x="5947" y="5198"/>
              <a:ext cx="329" cy="329"/>
            </a:xfrm>
            <a:custGeom>
              <a:avLst/>
              <a:gdLst>
                <a:gd name="T0" fmla="*/ 149 w 166"/>
                <a:gd name="T1" fmla="*/ 147 h 166"/>
                <a:gd name="T2" fmla="*/ 95 w 166"/>
                <a:gd name="T3" fmla="*/ 130 h 166"/>
                <a:gd name="T4" fmla="*/ 47 w 166"/>
                <a:gd name="T5" fmla="*/ 166 h 166"/>
                <a:gd name="T6" fmla="*/ 47 w 166"/>
                <a:gd name="T7" fmla="*/ 107 h 166"/>
                <a:gd name="T8" fmla="*/ 0 w 166"/>
                <a:gd name="T9" fmla="*/ 74 h 166"/>
                <a:gd name="T10" fmla="*/ 54 w 166"/>
                <a:gd name="T11" fmla="*/ 55 h 166"/>
                <a:gd name="T12" fmla="*/ 73 w 166"/>
                <a:gd name="T13" fmla="*/ 0 h 166"/>
                <a:gd name="T14" fmla="*/ 106 w 166"/>
                <a:gd name="T15" fmla="*/ 48 h 166"/>
                <a:gd name="T16" fmla="*/ 166 w 166"/>
                <a:gd name="T17" fmla="*/ 45 h 166"/>
                <a:gd name="T18" fmla="*/ 130 w 166"/>
                <a:gd name="T19" fmla="*/ 93 h 166"/>
                <a:gd name="T20" fmla="*/ 149 w 166"/>
                <a:gd name="T21" fmla="*/ 14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66">
                  <a:moveTo>
                    <a:pt x="149" y="147"/>
                  </a:moveTo>
                  <a:lnTo>
                    <a:pt x="95" y="130"/>
                  </a:lnTo>
                  <a:lnTo>
                    <a:pt x="47" y="166"/>
                  </a:lnTo>
                  <a:lnTo>
                    <a:pt x="47" y="107"/>
                  </a:lnTo>
                  <a:lnTo>
                    <a:pt x="0" y="74"/>
                  </a:lnTo>
                  <a:lnTo>
                    <a:pt x="54" y="55"/>
                  </a:lnTo>
                  <a:lnTo>
                    <a:pt x="73" y="0"/>
                  </a:lnTo>
                  <a:lnTo>
                    <a:pt x="106" y="48"/>
                  </a:lnTo>
                  <a:lnTo>
                    <a:pt x="166" y="45"/>
                  </a:lnTo>
                  <a:lnTo>
                    <a:pt x="130" y="93"/>
                  </a:lnTo>
                  <a:lnTo>
                    <a:pt x="149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FB24864B-E897-0618-7EEC-97803F4AA0DC}"/>
                </a:ext>
              </a:extLst>
            </p:cNvPr>
            <p:cNvSpPr/>
            <p:nvPr/>
          </p:nvSpPr>
          <p:spPr bwMode="auto">
            <a:xfrm>
              <a:off x="6195" y="5021"/>
              <a:ext cx="179" cy="187"/>
            </a:xfrm>
            <a:custGeom>
              <a:avLst/>
              <a:gdLst>
                <a:gd name="T0" fmla="*/ 57 w 90"/>
                <a:gd name="T1" fmla="*/ 94 h 94"/>
                <a:gd name="T2" fmla="*/ 33 w 90"/>
                <a:gd name="T3" fmla="*/ 71 h 94"/>
                <a:gd name="T4" fmla="*/ 0 w 90"/>
                <a:gd name="T5" fmla="*/ 75 h 94"/>
                <a:gd name="T6" fmla="*/ 17 w 90"/>
                <a:gd name="T7" fmla="*/ 45 h 94"/>
                <a:gd name="T8" fmla="*/ 0 w 90"/>
                <a:gd name="T9" fmla="*/ 16 h 94"/>
                <a:gd name="T10" fmla="*/ 33 w 90"/>
                <a:gd name="T11" fmla="*/ 21 h 94"/>
                <a:gd name="T12" fmla="*/ 57 w 90"/>
                <a:gd name="T13" fmla="*/ 0 h 94"/>
                <a:gd name="T14" fmla="*/ 62 w 90"/>
                <a:gd name="T15" fmla="*/ 30 h 94"/>
                <a:gd name="T16" fmla="*/ 90 w 90"/>
                <a:gd name="T17" fmla="*/ 47 h 94"/>
                <a:gd name="T18" fmla="*/ 62 w 90"/>
                <a:gd name="T19" fmla="*/ 61 h 94"/>
                <a:gd name="T20" fmla="*/ 57 w 90"/>
                <a:gd name="T2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4">
                  <a:moveTo>
                    <a:pt x="57" y="94"/>
                  </a:moveTo>
                  <a:lnTo>
                    <a:pt x="33" y="71"/>
                  </a:lnTo>
                  <a:lnTo>
                    <a:pt x="0" y="75"/>
                  </a:lnTo>
                  <a:lnTo>
                    <a:pt x="17" y="45"/>
                  </a:lnTo>
                  <a:lnTo>
                    <a:pt x="0" y="16"/>
                  </a:lnTo>
                  <a:lnTo>
                    <a:pt x="33" y="21"/>
                  </a:lnTo>
                  <a:lnTo>
                    <a:pt x="57" y="0"/>
                  </a:lnTo>
                  <a:lnTo>
                    <a:pt x="62" y="30"/>
                  </a:lnTo>
                  <a:lnTo>
                    <a:pt x="90" y="47"/>
                  </a:lnTo>
                  <a:lnTo>
                    <a:pt x="62" y="61"/>
                  </a:lnTo>
                  <a:lnTo>
                    <a:pt x="57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93F01477-3857-244A-F458-7FF88C8867DC}"/>
                </a:ext>
              </a:extLst>
            </p:cNvPr>
            <p:cNvSpPr/>
            <p:nvPr/>
          </p:nvSpPr>
          <p:spPr bwMode="auto">
            <a:xfrm>
              <a:off x="6332" y="5352"/>
              <a:ext cx="107" cy="113"/>
            </a:xfrm>
            <a:custGeom>
              <a:avLst/>
              <a:gdLst>
                <a:gd name="T0" fmla="*/ 33 w 54"/>
                <a:gd name="T1" fmla="*/ 57 h 57"/>
                <a:gd name="T2" fmla="*/ 21 w 54"/>
                <a:gd name="T3" fmla="*/ 43 h 57"/>
                <a:gd name="T4" fmla="*/ 0 w 54"/>
                <a:gd name="T5" fmla="*/ 45 h 57"/>
                <a:gd name="T6" fmla="*/ 9 w 54"/>
                <a:gd name="T7" fmla="*/ 29 h 57"/>
                <a:gd name="T8" fmla="*/ 2 w 54"/>
                <a:gd name="T9" fmla="*/ 10 h 57"/>
                <a:gd name="T10" fmla="*/ 21 w 54"/>
                <a:gd name="T11" fmla="*/ 15 h 57"/>
                <a:gd name="T12" fmla="*/ 35 w 54"/>
                <a:gd name="T13" fmla="*/ 0 h 57"/>
                <a:gd name="T14" fmla="*/ 38 w 54"/>
                <a:gd name="T15" fmla="*/ 19 h 57"/>
                <a:gd name="T16" fmla="*/ 54 w 54"/>
                <a:gd name="T17" fmla="*/ 29 h 57"/>
                <a:gd name="T18" fmla="*/ 38 w 54"/>
                <a:gd name="T19" fmla="*/ 38 h 57"/>
                <a:gd name="T20" fmla="*/ 33 w 5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7">
                  <a:moveTo>
                    <a:pt x="33" y="57"/>
                  </a:moveTo>
                  <a:lnTo>
                    <a:pt x="21" y="43"/>
                  </a:lnTo>
                  <a:lnTo>
                    <a:pt x="0" y="45"/>
                  </a:lnTo>
                  <a:lnTo>
                    <a:pt x="9" y="29"/>
                  </a:lnTo>
                  <a:lnTo>
                    <a:pt x="2" y="10"/>
                  </a:lnTo>
                  <a:lnTo>
                    <a:pt x="21" y="15"/>
                  </a:lnTo>
                  <a:lnTo>
                    <a:pt x="35" y="0"/>
                  </a:lnTo>
                  <a:lnTo>
                    <a:pt x="38" y="19"/>
                  </a:lnTo>
                  <a:lnTo>
                    <a:pt x="54" y="29"/>
                  </a:lnTo>
                  <a:lnTo>
                    <a:pt x="38" y="38"/>
                  </a:lnTo>
                  <a:lnTo>
                    <a:pt x="33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53">
              <a:extLst>
                <a:ext uri="{FF2B5EF4-FFF2-40B4-BE49-F238E27FC236}">
                  <a16:creationId xmlns:a16="http://schemas.microsoft.com/office/drawing/2014/main" id="{A65FC7D1-A600-61E9-CF65-27FEB3DFDA68}"/>
                </a:ext>
              </a:extLst>
            </p:cNvPr>
            <p:cNvSpPr/>
            <p:nvPr/>
          </p:nvSpPr>
          <p:spPr bwMode="auto">
            <a:xfrm>
              <a:off x="5919" y="5100"/>
              <a:ext cx="127" cy="121"/>
            </a:xfrm>
            <a:custGeom>
              <a:avLst/>
              <a:gdLst>
                <a:gd name="T0" fmla="*/ 52 w 64"/>
                <a:gd name="T1" fmla="*/ 61 h 61"/>
                <a:gd name="T2" fmla="*/ 33 w 64"/>
                <a:gd name="T3" fmla="*/ 52 h 61"/>
                <a:gd name="T4" fmla="*/ 12 w 64"/>
                <a:gd name="T5" fmla="*/ 61 h 61"/>
                <a:gd name="T6" fmla="*/ 16 w 64"/>
                <a:gd name="T7" fmla="*/ 40 h 61"/>
                <a:gd name="T8" fmla="*/ 0 w 64"/>
                <a:gd name="T9" fmla="*/ 26 h 61"/>
                <a:gd name="T10" fmla="*/ 21 w 64"/>
                <a:gd name="T11" fmla="*/ 21 h 61"/>
                <a:gd name="T12" fmla="*/ 31 w 64"/>
                <a:gd name="T13" fmla="*/ 0 h 61"/>
                <a:gd name="T14" fmla="*/ 40 w 64"/>
                <a:gd name="T15" fmla="*/ 21 h 61"/>
                <a:gd name="T16" fmla="*/ 64 w 64"/>
                <a:gd name="T17" fmla="*/ 23 h 61"/>
                <a:gd name="T18" fmla="*/ 47 w 64"/>
                <a:gd name="T19" fmla="*/ 38 h 61"/>
                <a:gd name="T20" fmla="*/ 52 w 64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1">
                  <a:moveTo>
                    <a:pt x="52" y="61"/>
                  </a:moveTo>
                  <a:lnTo>
                    <a:pt x="33" y="52"/>
                  </a:lnTo>
                  <a:lnTo>
                    <a:pt x="12" y="61"/>
                  </a:lnTo>
                  <a:lnTo>
                    <a:pt x="16" y="40"/>
                  </a:lnTo>
                  <a:lnTo>
                    <a:pt x="0" y="26"/>
                  </a:lnTo>
                  <a:lnTo>
                    <a:pt x="21" y="21"/>
                  </a:lnTo>
                  <a:lnTo>
                    <a:pt x="31" y="0"/>
                  </a:lnTo>
                  <a:lnTo>
                    <a:pt x="40" y="21"/>
                  </a:lnTo>
                  <a:lnTo>
                    <a:pt x="64" y="23"/>
                  </a:lnTo>
                  <a:lnTo>
                    <a:pt x="47" y="38"/>
                  </a:lnTo>
                  <a:lnTo>
                    <a:pt x="5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64BDA982-6566-443F-E10F-B4BFCDFC5626}"/>
                </a:ext>
              </a:extLst>
            </p:cNvPr>
            <p:cNvSpPr/>
            <p:nvPr/>
          </p:nvSpPr>
          <p:spPr bwMode="auto">
            <a:xfrm>
              <a:off x="5613" y="5039"/>
              <a:ext cx="643" cy="713"/>
            </a:xfrm>
            <a:custGeom>
              <a:avLst/>
              <a:gdLst>
                <a:gd name="T0" fmla="*/ 123 w 137"/>
                <a:gd name="T1" fmla="*/ 124 h 152"/>
                <a:gd name="T2" fmla="*/ 46 w 137"/>
                <a:gd name="T3" fmla="*/ 47 h 152"/>
                <a:gd name="T4" fmla="*/ 63 w 137"/>
                <a:gd name="T5" fmla="*/ 0 h 152"/>
                <a:gd name="T6" fmla="*/ 0 w 137"/>
                <a:gd name="T7" fmla="*/ 75 h 152"/>
                <a:gd name="T8" fmla="*/ 77 w 137"/>
                <a:gd name="T9" fmla="*/ 152 h 152"/>
                <a:gd name="T10" fmla="*/ 137 w 137"/>
                <a:gd name="T11" fmla="*/ 122 h 152"/>
                <a:gd name="T12" fmla="*/ 123 w 137"/>
                <a:gd name="T13" fmla="*/ 12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52">
                  <a:moveTo>
                    <a:pt x="123" y="124"/>
                  </a:moveTo>
                  <a:cubicBezTo>
                    <a:pt x="81" y="124"/>
                    <a:pt x="46" y="89"/>
                    <a:pt x="46" y="47"/>
                  </a:cubicBezTo>
                  <a:cubicBezTo>
                    <a:pt x="46" y="29"/>
                    <a:pt x="52" y="13"/>
                    <a:pt x="63" y="0"/>
                  </a:cubicBezTo>
                  <a:cubicBezTo>
                    <a:pt x="27" y="6"/>
                    <a:pt x="0" y="37"/>
                    <a:pt x="0" y="75"/>
                  </a:cubicBezTo>
                  <a:cubicBezTo>
                    <a:pt x="0" y="117"/>
                    <a:pt x="35" y="152"/>
                    <a:pt x="77" y="152"/>
                  </a:cubicBezTo>
                  <a:cubicBezTo>
                    <a:pt x="102" y="152"/>
                    <a:pt x="123" y="140"/>
                    <a:pt x="137" y="122"/>
                  </a:cubicBezTo>
                  <a:cubicBezTo>
                    <a:pt x="133" y="123"/>
                    <a:pt x="128" y="124"/>
                    <a:pt x="123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759352" y="2361236"/>
            <a:ext cx="1342663" cy="1342663"/>
          </a:xfrm>
          <a:prstGeom prst="ellipse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099367" y="2361235"/>
            <a:ext cx="1342663" cy="1342663"/>
          </a:xfrm>
          <a:prstGeom prst="ellipse">
            <a:avLst/>
          </a:prstGeom>
          <a:solidFill>
            <a:srgbClr val="344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39382" y="2361235"/>
            <a:ext cx="1342663" cy="1342663"/>
          </a:xfrm>
          <a:prstGeom prst="ellipse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868137" y="2361234"/>
            <a:ext cx="1342663" cy="1342663"/>
          </a:xfrm>
          <a:prstGeom prst="ellipse">
            <a:avLst/>
          </a:prstGeom>
          <a:solidFill>
            <a:srgbClr val="344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175095" y="2679188"/>
            <a:ext cx="511176" cy="706753"/>
            <a:chOff x="6446838" y="2524125"/>
            <a:chExt cx="511176" cy="706438"/>
          </a:xfrm>
          <a:solidFill>
            <a:schemeClr val="bg1"/>
          </a:solidFill>
        </p:grpSpPr>
        <p:sp>
          <p:nvSpPr>
            <p:cNvPr id="9" name="Freeform 357"/>
            <p:cNvSpPr/>
            <p:nvPr/>
          </p:nvSpPr>
          <p:spPr bwMode="auto">
            <a:xfrm>
              <a:off x="6446838" y="2854325"/>
              <a:ext cx="192088" cy="203200"/>
            </a:xfrm>
            <a:custGeom>
              <a:avLst/>
              <a:gdLst>
                <a:gd name="T0" fmla="*/ 46 w 51"/>
                <a:gd name="T1" fmla="*/ 11 h 54"/>
                <a:gd name="T2" fmla="*/ 51 w 51"/>
                <a:gd name="T3" fmla="*/ 6 h 54"/>
                <a:gd name="T4" fmla="*/ 45 w 51"/>
                <a:gd name="T5" fmla="*/ 0 h 54"/>
                <a:gd name="T6" fmla="*/ 22 w 51"/>
                <a:gd name="T7" fmla="*/ 9 h 54"/>
                <a:gd name="T8" fmla="*/ 4 w 51"/>
                <a:gd name="T9" fmla="*/ 26 h 54"/>
                <a:gd name="T10" fmla="*/ 1 w 51"/>
                <a:gd name="T11" fmla="*/ 36 h 54"/>
                <a:gd name="T12" fmla="*/ 3 w 51"/>
                <a:gd name="T13" fmla="*/ 46 h 54"/>
                <a:gd name="T14" fmla="*/ 20 w 51"/>
                <a:gd name="T15" fmla="*/ 54 h 54"/>
                <a:gd name="T16" fmla="*/ 37 w 51"/>
                <a:gd name="T17" fmla="*/ 48 h 54"/>
                <a:gd name="T18" fmla="*/ 39 w 51"/>
                <a:gd name="T19" fmla="*/ 41 h 54"/>
                <a:gd name="T20" fmla="*/ 32 w 51"/>
                <a:gd name="T21" fmla="*/ 39 h 54"/>
                <a:gd name="T22" fmla="*/ 19 w 51"/>
                <a:gd name="T23" fmla="*/ 43 h 54"/>
                <a:gd name="T24" fmla="*/ 12 w 51"/>
                <a:gd name="T25" fmla="*/ 40 h 54"/>
                <a:gd name="T26" fmla="*/ 11 w 51"/>
                <a:gd name="T27" fmla="*/ 37 h 54"/>
                <a:gd name="T28" fmla="*/ 14 w 51"/>
                <a:gd name="T29" fmla="*/ 31 h 54"/>
                <a:gd name="T30" fmla="*/ 27 w 51"/>
                <a:gd name="T31" fmla="*/ 18 h 54"/>
                <a:gd name="T32" fmla="*/ 46 w 51"/>
                <a:gd name="T33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54">
                  <a:moveTo>
                    <a:pt x="46" y="11"/>
                  </a:moveTo>
                  <a:cubicBezTo>
                    <a:pt x="48" y="11"/>
                    <a:pt x="51" y="9"/>
                    <a:pt x="51" y="6"/>
                  </a:cubicBezTo>
                  <a:cubicBezTo>
                    <a:pt x="51" y="3"/>
                    <a:pt x="48" y="0"/>
                    <a:pt x="45" y="0"/>
                  </a:cubicBezTo>
                  <a:cubicBezTo>
                    <a:pt x="39" y="1"/>
                    <a:pt x="30" y="4"/>
                    <a:pt x="22" y="9"/>
                  </a:cubicBezTo>
                  <a:cubicBezTo>
                    <a:pt x="14" y="14"/>
                    <a:pt x="8" y="19"/>
                    <a:pt x="4" y="26"/>
                  </a:cubicBezTo>
                  <a:cubicBezTo>
                    <a:pt x="2" y="30"/>
                    <a:pt x="1" y="33"/>
                    <a:pt x="1" y="36"/>
                  </a:cubicBezTo>
                  <a:cubicBezTo>
                    <a:pt x="0" y="40"/>
                    <a:pt x="1" y="43"/>
                    <a:pt x="3" y="46"/>
                  </a:cubicBezTo>
                  <a:cubicBezTo>
                    <a:pt x="7" y="52"/>
                    <a:pt x="13" y="54"/>
                    <a:pt x="20" y="54"/>
                  </a:cubicBezTo>
                  <a:cubicBezTo>
                    <a:pt x="25" y="53"/>
                    <a:pt x="31" y="51"/>
                    <a:pt x="37" y="48"/>
                  </a:cubicBezTo>
                  <a:cubicBezTo>
                    <a:pt x="39" y="47"/>
                    <a:pt x="41" y="44"/>
                    <a:pt x="39" y="41"/>
                  </a:cubicBezTo>
                  <a:cubicBezTo>
                    <a:pt x="38" y="38"/>
                    <a:pt x="35" y="37"/>
                    <a:pt x="32" y="39"/>
                  </a:cubicBezTo>
                  <a:cubicBezTo>
                    <a:pt x="28" y="41"/>
                    <a:pt x="23" y="43"/>
                    <a:pt x="19" y="43"/>
                  </a:cubicBezTo>
                  <a:cubicBezTo>
                    <a:pt x="16" y="43"/>
                    <a:pt x="13" y="43"/>
                    <a:pt x="12" y="40"/>
                  </a:cubicBezTo>
                  <a:cubicBezTo>
                    <a:pt x="11" y="40"/>
                    <a:pt x="11" y="39"/>
                    <a:pt x="11" y="37"/>
                  </a:cubicBezTo>
                  <a:cubicBezTo>
                    <a:pt x="12" y="36"/>
                    <a:pt x="12" y="34"/>
                    <a:pt x="14" y="31"/>
                  </a:cubicBezTo>
                  <a:cubicBezTo>
                    <a:pt x="16" y="26"/>
                    <a:pt x="21" y="22"/>
                    <a:pt x="27" y="18"/>
                  </a:cubicBezTo>
                  <a:cubicBezTo>
                    <a:pt x="34" y="14"/>
                    <a:pt x="41" y="11"/>
                    <a:pt x="4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Freeform 358"/>
            <p:cNvSpPr/>
            <p:nvPr/>
          </p:nvSpPr>
          <p:spPr bwMode="auto">
            <a:xfrm>
              <a:off x="6765926" y="2854325"/>
              <a:ext cx="192088" cy="203200"/>
            </a:xfrm>
            <a:custGeom>
              <a:avLst/>
              <a:gdLst>
                <a:gd name="T0" fmla="*/ 6 w 51"/>
                <a:gd name="T1" fmla="*/ 0 h 54"/>
                <a:gd name="T2" fmla="*/ 1 w 51"/>
                <a:gd name="T3" fmla="*/ 6 h 54"/>
                <a:gd name="T4" fmla="*/ 6 w 51"/>
                <a:gd name="T5" fmla="*/ 11 h 54"/>
                <a:gd name="T6" fmla="*/ 24 w 51"/>
                <a:gd name="T7" fmla="*/ 18 h 54"/>
                <a:gd name="T8" fmla="*/ 37 w 51"/>
                <a:gd name="T9" fmla="*/ 31 h 54"/>
                <a:gd name="T10" fmla="*/ 40 w 51"/>
                <a:gd name="T11" fmla="*/ 37 h 54"/>
                <a:gd name="T12" fmla="*/ 39 w 51"/>
                <a:gd name="T13" fmla="*/ 40 h 54"/>
                <a:gd name="T14" fmla="*/ 32 w 51"/>
                <a:gd name="T15" fmla="*/ 43 h 54"/>
                <a:gd name="T16" fmla="*/ 19 w 51"/>
                <a:gd name="T17" fmla="*/ 39 h 54"/>
                <a:gd name="T18" fmla="*/ 12 w 51"/>
                <a:gd name="T19" fmla="*/ 41 h 54"/>
                <a:gd name="T20" fmla="*/ 14 w 51"/>
                <a:gd name="T21" fmla="*/ 48 h 54"/>
                <a:gd name="T22" fmla="*/ 31 w 51"/>
                <a:gd name="T23" fmla="*/ 54 h 54"/>
                <a:gd name="T24" fmla="*/ 48 w 51"/>
                <a:gd name="T25" fmla="*/ 46 h 54"/>
                <a:gd name="T26" fmla="*/ 51 w 51"/>
                <a:gd name="T27" fmla="*/ 36 h 54"/>
                <a:gd name="T28" fmla="*/ 47 w 51"/>
                <a:gd name="T29" fmla="*/ 26 h 54"/>
                <a:gd name="T30" fmla="*/ 30 w 51"/>
                <a:gd name="T31" fmla="*/ 9 h 54"/>
                <a:gd name="T32" fmla="*/ 6 w 51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54">
                  <a:moveTo>
                    <a:pt x="6" y="0"/>
                  </a:moveTo>
                  <a:cubicBezTo>
                    <a:pt x="3" y="0"/>
                    <a:pt x="1" y="3"/>
                    <a:pt x="1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10" y="11"/>
                    <a:pt x="17" y="14"/>
                    <a:pt x="24" y="18"/>
                  </a:cubicBezTo>
                  <a:cubicBezTo>
                    <a:pt x="30" y="22"/>
                    <a:pt x="35" y="26"/>
                    <a:pt x="37" y="31"/>
                  </a:cubicBezTo>
                  <a:cubicBezTo>
                    <a:pt x="39" y="34"/>
                    <a:pt x="40" y="36"/>
                    <a:pt x="40" y="37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8" y="43"/>
                    <a:pt x="35" y="43"/>
                    <a:pt x="32" y="43"/>
                  </a:cubicBezTo>
                  <a:cubicBezTo>
                    <a:pt x="28" y="43"/>
                    <a:pt x="24" y="41"/>
                    <a:pt x="19" y="39"/>
                  </a:cubicBezTo>
                  <a:cubicBezTo>
                    <a:pt x="17" y="37"/>
                    <a:pt x="13" y="38"/>
                    <a:pt x="12" y="41"/>
                  </a:cubicBezTo>
                  <a:cubicBezTo>
                    <a:pt x="11" y="44"/>
                    <a:pt x="12" y="47"/>
                    <a:pt x="14" y="48"/>
                  </a:cubicBezTo>
                  <a:cubicBezTo>
                    <a:pt x="20" y="51"/>
                    <a:pt x="26" y="53"/>
                    <a:pt x="31" y="54"/>
                  </a:cubicBezTo>
                  <a:cubicBezTo>
                    <a:pt x="38" y="54"/>
                    <a:pt x="44" y="52"/>
                    <a:pt x="48" y="46"/>
                  </a:cubicBezTo>
                  <a:cubicBezTo>
                    <a:pt x="50" y="43"/>
                    <a:pt x="51" y="40"/>
                    <a:pt x="51" y="36"/>
                  </a:cubicBezTo>
                  <a:cubicBezTo>
                    <a:pt x="50" y="33"/>
                    <a:pt x="49" y="30"/>
                    <a:pt x="47" y="26"/>
                  </a:cubicBezTo>
                  <a:cubicBezTo>
                    <a:pt x="43" y="19"/>
                    <a:pt x="37" y="14"/>
                    <a:pt x="30" y="9"/>
                  </a:cubicBezTo>
                  <a:cubicBezTo>
                    <a:pt x="22" y="4"/>
                    <a:pt x="12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359"/>
            <p:cNvSpPr>
              <a:spLocks noEditPoints="1"/>
            </p:cNvSpPr>
            <p:nvPr/>
          </p:nvSpPr>
          <p:spPr bwMode="auto">
            <a:xfrm>
              <a:off x="6551613" y="2873375"/>
              <a:ext cx="293688" cy="330200"/>
            </a:xfrm>
            <a:custGeom>
              <a:avLst/>
              <a:gdLst>
                <a:gd name="T0" fmla="*/ 39 w 78"/>
                <a:gd name="T1" fmla="*/ 0 h 88"/>
                <a:gd name="T2" fmla="*/ 54 w 78"/>
                <a:gd name="T3" fmla="*/ 2 h 88"/>
                <a:gd name="T4" fmla="*/ 68 w 78"/>
                <a:gd name="T5" fmla="*/ 14 h 88"/>
                <a:gd name="T6" fmla="*/ 76 w 78"/>
                <a:gd name="T7" fmla="*/ 33 h 88"/>
                <a:gd name="T8" fmla="*/ 78 w 78"/>
                <a:gd name="T9" fmla="*/ 47 h 88"/>
                <a:gd name="T10" fmla="*/ 68 w 78"/>
                <a:gd name="T11" fmla="*/ 52 h 88"/>
                <a:gd name="T12" fmla="*/ 65 w 78"/>
                <a:gd name="T13" fmla="*/ 36 h 88"/>
                <a:gd name="T14" fmla="*/ 62 w 78"/>
                <a:gd name="T15" fmla="*/ 27 h 88"/>
                <a:gd name="T16" fmla="*/ 63 w 78"/>
                <a:gd name="T17" fmla="*/ 21 h 88"/>
                <a:gd name="T18" fmla="*/ 54 w 78"/>
                <a:gd name="T19" fmla="*/ 3 h 88"/>
                <a:gd name="T20" fmla="*/ 28 w 78"/>
                <a:gd name="T21" fmla="*/ 3 h 88"/>
                <a:gd name="T22" fmla="*/ 19 w 78"/>
                <a:gd name="T23" fmla="*/ 21 h 88"/>
                <a:gd name="T24" fmla="*/ 19 w 78"/>
                <a:gd name="T25" fmla="*/ 22 h 88"/>
                <a:gd name="T26" fmla="*/ 14 w 78"/>
                <a:gd name="T27" fmla="*/ 34 h 88"/>
                <a:gd name="T28" fmla="*/ 11 w 78"/>
                <a:gd name="T29" fmla="*/ 47 h 88"/>
                <a:gd name="T30" fmla="*/ 5 w 78"/>
                <a:gd name="T31" fmla="*/ 48 h 88"/>
                <a:gd name="T32" fmla="*/ 0 w 78"/>
                <a:gd name="T33" fmla="*/ 51 h 88"/>
                <a:gd name="T34" fmla="*/ 3 w 78"/>
                <a:gd name="T35" fmla="*/ 31 h 88"/>
                <a:gd name="T36" fmla="*/ 13 w 78"/>
                <a:gd name="T37" fmla="*/ 11 h 88"/>
                <a:gd name="T38" fmla="*/ 25 w 78"/>
                <a:gd name="T39" fmla="*/ 1 h 88"/>
                <a:gd name="T40" fmla="*/ 39 w 78"/>
                <a:gd name="T41" fmla="*/ 0 h 88"/>
                <a:gd name="T42" fmla="*/ 32 w 78"/>
                <a:gd name="T43" fmla="*/ 77 h 88"/>
                <a:gd name="T44" fmla="*/ 37 w 78"/>
                <a:gd name="T45" fmla="*/ 77 h 88"/>
                <a:gd name="T46" fmla="*/ 58 w 78"/>
                <a:gd name="T47" fmla="*/ 74 h 88"/>
                <a:gd name="T48" fmla="*/ 63 w 78"/>
                <a:gd name="T49" fmla="*/ 83 h 88"/>
                <a:gd name="T50" fmla="*/ 37 w 78"/>
                <a:gd name="T51" fmla="*/ 88 h 88"/>
                <a:gd name="T52" fmla="*/ 22 w 78"/>
                <a:gd name="T53" fmla="*/ 86 h 88"/>
                <a:gd name="T54" fmla="*/ 32 w 78"/>
                <a:gd name="T55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" h="88">
                  <a:moveTo>
                    <a:pt x="39" y="0"/>
                  </a:moveTo>
                  <a:cubicBezTo>
                    <a:pt x="44" y="0"/>
                    <a:pt x="50" y="0"/>
                    <a:pt x="54" y="2"/>
                  </a:cubicBezTo>
                  <a:cubicBezTo>
                    <a:pt x="59" y="5"/>
                    <a:pt x="64" y="8"/>
                    <a:pt x="68" y="14"/>
                  </a:cubicBezTo>
                  <a:cubicBezTo>
                    <a:pt x="71" y="20"/>
                    <a:pt x="74" y="26"/>
                    <a:pt x="76" y="33"/>
                  </a:cubicBezTo>
                  <a:cubicBezTo>
                    <a:pt x="77" y="38"/>
                    <a:pt x="78" y="42"/>
                    <a:pt x="78" y="47"/>
                  </a:cubicBezTo>
                  <a:cubicBezTo>
                    <a:pt x="74" y="47"/>
                    <a:pt x="71" y="49"/>
                    <a:pt x="68" y="52"/>
                  </a:cubicBezTo>
                  <a:cubicBezTo>
                    <a:pt x="67" y="46"/>
                    <a:pt x="67" y="41"/>
                    <a:pt x="65" y="36"/>
                  </a:cubicBezTo>
                  <a:cubicBezTo>
                    <a:pt x="64" y="33"/>
                    <a:pt x="63" y="30"/>
                    <a:pt x="62" y="27"/>
                  </a:cubicBezTo>
                  <a:cubicBezTo>
                    <a:pt x="63" y="25"/>
                    <a:pt x="63" y="23"/>
                    <a:pt x="63" y="21"/>
                  </a:cubicBezTo>
                  <a:cubicBezTo>
                    <a:pt x="63" y="14"/>
                    <a:pt x="59" y="7"/>
                    <a:pt x="54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7"/>
                    <a:pt x="19" y="14"/>
                    <a:pt x="19" y="21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6"/>
                    <a:pt x="15" y="30"/>
                    <a:pt x="14" y="34"/>
                  </a:cubicBezTo>
                  <a:cubicBezTo>
                    <a:pt x="12" y="38"/>
                    <a:pt x="11" y="42"/>
                    <a:pt x="11" y="47"/>
                  </a:cubicBezTo>
                  <a:cubicBezTo>
                    <a:pt x="9" y="47"/>
                    <a:pt x="7" y="47"/>
                    <a:pt x="5" y="48"/>
                  </a:cubicBezTo>
                  <a:cubicBezTo>
                    <a:pt x="3" y="48"/>
                    <a:pt x="1" y="50"/>
                    <a:pt x="0" y="51"/>
                  </a:cubicBezTo>
                  <a:cubicBezTo>
                    <a:pt x="0" y="44"/>
                    <a:pt x="1" y="38"/>
                    <a:pt x="3" y="31"/>
                  </a:cubicBezTo>
                  <a:cubicBezTo>
                    <a:pt x="5" y="24"/>
                    <a:pt x="9" y="17"/>
                    <a:pt x="13" y="11"/>
                  </a:cubicBezTo>
                  <a:cubicBezTo>
                    <a:pt x="16" y="6"/>
                    <a:pt x="21" y="3"/>
                    <a:pt x="25" y="1"/>
                  </a:cubicBezTo>
                  <a:cubicBezTo>
                    <a:pt x="30" y="0"/>
                    <a:pt x="34" y="0"/>
                    <a:pt x="39" y="0"/>
                  </a:cubicBezTo>
                  <a:close/>
                  <a:moveTo>
                    <a:pt x="32" y="77"/>
                  </a:moveTo>
                  <a:cubicBezTo>
                    <a:pt x="34" y="77"/>
                    <a:pt x="35" y="77"/>
                    <a:pt x="37" y="77"/>
                  </a:cubicBezTo>
                  <a:cubicBezTo>
                    <a:pt x="45" y="77"/>
                    <a:pt x="53" y="76"/>
                    <a:pt x="58" y="74"/>
                  </a:cubicBezTo>
                  <a:cubicBezTo>
                    <a:pt x="59" y="78"/>
                    <a:pt x="61" y="81"/>
                    <a:pt x="63" y="83"/>
                  </a:cubicBezTo>
                  <a:cubicBezTo>
                    <a:pt x="56" y="87"/>
                    <a:pt x="47" y="88"/>
                    <a:pt x="37" y="88"/>
                  </a:cubicBezTo>
                  <a:cubicBezTo>
                    <a:pt x="32" y="88"/>
                    <a:pt x="26" y="88"/>
                    <a:pt x="22" y="86"/>
                  </a:cubicBezTo>
                  <a:cubicBezTo>
                    <a:pt x="27" y="84"/>
                    <a:pt x="30" y="81"/>
                    <a:pt x="3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360"/>
            <p:cNvSpPr>
              <a:spLocks noEditPoints="1"/>
            </p:cNvSpPr>
            <p:nvPr/>
          </p:nvSpPr>
          <p:spPr bwMode="auto">
            <a:xfrm>
              <a:off x="6746876" y="3022600"/>
              <a:ext cx="192088" cy="207963"/>
            </a:xfrm>
            <a:custGeom>
              <a:avLst/>
              <a:gdLst>
                <a:gd name="T0" fmla="*/ 35 w 51"/>
                <a:gd name="T1" fmla="*/ 3 h 55"/>
                <a:gd name="T2" fmla="*/ 49 w 51"/>
                <a:gd name="T3" fmla="*/ 17 h 55"/>
                <a:gd name="T4" fmla="*/ 48 w 51"/>
                <a:gd name="T5" fmla="*/ 39 h 55"/>
                <a:gd name="T6" fmla="*/ 36 w 51"/>
                <a:gd name="T7" fmla="*/ 53 h 55"/>
                <a:gd name="T8" fmla="*/ 17 w 51"/>
                <a:gd name="T9" fmla="*/ 52 h 55"/>
                <a:gd name="T10" fmla="*/ 2 w 51"/>
                <a:gd name="T11" fmla="*/ 40 h 55"/>
                <a:gd name="T12" fmla="*/ 2 w 51"/>
                <a:gd name="T13" fmla="*/ 22 h 55"/>
                <a:gd name="T14" fmla="*/ 16 w 51"/>
                <a:gd name="T15" fmla="*/ 5 h 55"/>
                <a:gd name="T16" fmla="*/ 35 w 51"/>
                <a:gd name="T17" fmla="*/ 3 h 55"/>
                <a:gd name="T18" fmla="*/ 39 w 51"/>
                <a:gd name="T19" fmla="*/ 21 h 55"/>
                <a:gd name="T20" fmla="*/ 32 w 51"/>
                <a:gd name="T21" fmla="*/ 13 h 55"/>
                <a:gd name="T22" fmla="*/ 21 w 51"/>
                <a:gd name="T23" fmla="*/ 14 h 55"/>
                <a:gd name="T24" fmla="*/ 12 w 51"/>
                <a:gd name="T25" fmla="*/ 26 h 55"/>
                <a:gd name="T26" fmla="*/ 12 w 51"/>
                <a:gd name="T27" fmla="*/ 36 h 55"/>
                <a:gd name="T28" fmla="*/ 21 w 51"/>
                <a:gd name="T29" fmla="*/ 42 h 55"/>
                <a:gd name="T30" fmla="*/ 32 w 51"/>
                <a:gd name="T31" fmla="*/ 43 h 55"/>
                <a:gd name="T32" fmla="*/ 38 w 51"/>
                <a:gd name="T33" fmla="*/ 35 h 55"/>
                <a:gd name="T34" fmla="*/ 39 w 51"/>
                <a:gd name="T35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35" y="3"/>
                  </a:moveTo>
                  <a:cubicBezTo>
                    <a:pt x="42" y="5"/>
                    <a:pt x="47" y="10"/>
                    <a:pt x="49" y="17"/>
                  </a:cubicBezTo>
                  <a:cubicBezTo>
                    <a:pt x="51" y="24"/>
                    <a:pt x="51" y="31"/>
                    <a:pt x="48" y="39"/>
                  </a:cubicBezTo>
                  <a:cubicBezTo>
                    <a:pt x="45" y="46"/>
                    <a:pt x="41" y="50"/>
                    <a:pt x="36" y="53"/>
                  </a:cubicBezTo>
                  <a:cubicBezTo>
                    <a:pt x="30" y="55"/>
                    <a:pt x="24" y="55"/>
                    <a:pt x="17" y="52"/>
                  </a:cubicBezTo>
                  <a:cubicBezTo>
                    <a:pt x="11" y="50"/>
                    <a:pt x="5" y="46"/>
                    <a:pt x="2" y="40"/>
                  </a:cubicBezTo>
                  <a:cubicBezTo>
                    <a:pt x="0" y="35"/>
                    <a:pt x="0" y="29"/>
                    <a:pt x="2" y="22"/>
                  </a:cubicBezTo>
                  <a:cubicBezTo>
                    <a:pt x="5" y="15"/>
                    <a:pt x="10" y="9"/>
                    <a:pt x="16" y="5"/>
                  </a:cubicBezTo>
                  <a:cubicBezTo>
                    <a:pt x="22" y="1"/>
                    <a:pt x="29" y="0"/>
                    <a:pt x="35" y="3"/>
                  </a:cubicBezTo>
                  <a:close/>
                  <a:moveTo>
                    <a:pt x="39" y="21"/>
                  </a:moveTo>
                  <a:cubicBezTo>
                    <a:pt x="37" y="17"/>
                    <a:pt x="35" y="14"/>
                    <a:pt x="32" y="13"/>
                  </a:cubicBezTo>
                  <a:cubicBezTo>
                    <a:pt x="28" y="11"/>
                    <a:pt x="25" y="12"/>
                    <a:pt x="21" y="14"/>
                  </a:cubicBezTo>
                  <a:cubicBezTo>
                    <a:pt x="18" y="17"/>
                    <a:pt x="14" y="21"/>
                    <a:pt x="12" y="26"/>
                  </a:cubicBezTo>
                  <a:cubicBezTo>
                    <a:pt x="11" y="30"/>
                    <a:pt x="11" y="33"/>
                    <a:pt x="12" y="36"/>
                  </a:cubicBezTo>
                  <a:cubicBezTo>
                    <a:pt x="14" y="38"/>
                    <a:pt x="17" y="41"/>
                    <a:pt x="21" y="42"/>
                  </a:cubicBezTo>
                  <a:cubicBezTo>
                    <a:pt x="25" y="44"/>
                    <a:pt x="29" y="44"/>
                    <a:pt x="32" y="43"/>
                  </a:cubicBezTo>
                  <a:cubicBezTo>
                    <a:pt x="34" y="42"/>
                    <a:pt x="36" y="39"/>
                    <a:pt x="38" y="35"/>
                  </a:cubicBezTo>
                  <a:cubicBezTo>
                    <a:pt x="40" y="30"/>
                    <a:pt x="40" y="25"/>
                    <a:pt x="3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361"/>
            <p:cNvSpPr>
              <a:spLocks noEditPoints="1"/>
            </p:cNvSpPr>
            <p:nvPr/>
          </p:nvSpPr>
          <p:spPr bwMode="auto">
            <a:xfrm>
              <a:off x="6507163" y="3022600"/>
              <a:ext cx="190500" cy="207963"/>
            </a:xfrm>
            <a:custGeom>
              <a:avLst/>
              <a:gdLst>
                <a:gd name="T0" fmla="*/ 19 w 51"/>
                <a:gd name="T1" fmla="*/ 13 h 55"/>
                <a:gd name="T2" fmla="*/ 12 w 51"/>
                <a:gd name="T3" fmla="*/ 21 h 55"/>
                <a:gd name="T4" fmla="*/ 13 w 51"/>
                <a:gd name="T5" fmla="*/ 35 h 55"/>
                <a:gd name="T6" fmla="*/ 19 w 51"/>
                <a:gd name="T7" fmla="*/ 43 h 55"/>
                <a:gd name="T8" fmla="*/ 30 w 51"/>
                <a:gd name="T9" fmla="*/ 42 h 55"/>
                <a:gd name="T10" fmla="*/ 39 w 51"/>
                <a:gd name="T11" fmla="*/ 36 h 55"/>
                <a:gd name="T12" fmla="*/ 39 w 51"/>
                <a:gd name="T13" fmla="*/ 26 h 55"/>
                <a:gd name="T14" fmla="*/ 30 w 51"/>
                <a:gd name="T15" fmla="*/ 14 h 55"/>
                <a:gd name="T16" fmla="*/ 19 w 51"/>
                <a:gd name="T17" fmla="*/ 13 h 55"/>
                <a:gd name="T18" fmla="*/ 2 w 51"/>
                <a:gd name="T19" fmla="*/ 17 h 55"/>
                <a:gd name="T20" fmla="*/ 16 w 51"/>
                <a:gd name="T21" fmla="*/ 3 h 55"/>
                <a:gd name="T22" fmla="*/ 35 w 51"/>
                <a:gd name="T23" fmla="*/ 5 h 55"/>
                <a:gd name="T24" fmla="*/ 49 w 51"/>
                <a:gd name="T25" fmla="*/ 22 h 55"/>
                <a:gd name="T26" fmla="*/ 49 w 51"/>
                <a:gd name="T27" fmla="*/ 40 h 55"/>
                <a:gd name="T28" fmla="*/ 34 w 51"/>
                <a:gd name="T29" fmla="*/ 52 h 55"/>
                <a:gd name="T30" fmla="*/ 15 w 51"/>
                <a:gd name="T31" fmla="*/ 53 h 55"/>
                <a:gd name="T32" fmla="*/ 3 w 51"/>
                <a:gd name="T33" fmla="*/ 39 h 55"/>
                <a:gd name="T34" fmla="*/ 2 w 51"/>
                <a:gd name="T35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19" y="13"/>
                  </a:moveTo>
                  <a:cubicBezTo>
                    <a:pt x="16" y="14"/>
                    <a:pt x="14" y="17"/>
                    <a:pt x="12" y="21"/>
                  </a:cubicBezTo>
                  <a:cubicBezTo>
                    <a:pt x="11" y="25"/>
                    <a:pt x="11" y="30"/>
                    <a:pt x="13" y="35"/>
                  </a:cubicBezTo>
                  <a:cubicBezTo>
                    <a:pt x="15" y="39"/>
                    <a:pt x="17" y="42"/>
                    <a:pt x="19" y="43"/>
                  </a:cubicBezTo>
                  <a:cubicBezTo>
                    <a:pt x="22" y="44"/>
                    <a:pt x="26" y="44"/>
                    <a:pt x="30" y="42"/>
                  </a:cubicBezTo>
                  <a:cubicBezTo>
                    <a:pt x="34" y="41"/>
                    <a:pt x="37" y="38"/>
                    <a:pt x="39" y="36"/>
                  </a:cubicBezTo>
                  <a:cubicBezTo>
                    <a:pt x="40" y="33"/>
                    <a:pt x="40" y="30"/>
                    <a:pt x="39" y="26"/>
                  </a:cubicBezTo>
                  <a:cubicBezTo>
                    <a:pt x="37" y="21"/>
                    <a:pt x="33" y="17"/>
                    <a:pt x="30" y="14"/>
                  </a:cubicBezTo>
                  <a:cubicBezTo>
                    <a:pt x="26" y="12"/>
                    <a:pt x="23" y="11"/>
                    <a:pt x="19" y="13"/>
                  </a:cubicBezTo>
                  <a:close/>
                  <a:moveTo>
                    <a:pt x="2" y="17"/>
                  </a:moveTo>
                  <a:cubicBezTo>
                    <a:pt x="4" y="10"/>
                    <a:pt x="9" y="5"/>
                    <a:pt x="16" y="3"/>
                  </a:cubicBezTo>
                  <a:cubicBezTo>
                    <a:pt x="22" y="0"/>
                    <a:pt x="29" y="1"/>
                    <a:pt x="35" y="5"/>
                  </a:cubicBezTo>
                  <a:cubicBezTo>
                    <a:pt x="41" y="9"/>
                    <a:pt x="46" y="15"/>
                    <a:pt x="49" y="22"/>
                  </a:cubicBezTo>
                  <a:cubicBezTo>
                    <a:pt x="51" y="29"/>
                    <a:pt x="51" y="35"/>
                    <a:pt x="49" y="40"/>
                  </a:cubicBezTo>
                  <a:cubicBezTo>
                    <a:pt x="46" y="46"/>
                    <a:pt x="40" y="50"/>
                    <a:pt x="34" y="52"/>
                  </a:cubicBezTo>
                  <a:cubicBezTo>
                    <a:pt x="27" y="55"/>
                    <a:pt x="21" y="55"/>
                    <a:pt x="15" y="53"/>
                  </a:cubicBezTo>
                  <a:cubicBezTo>
                    <a:pt x="10" y="50"/>
                    <a:pt x="6" y="46"/>
                    <a:pt x="3" y="39"/>
                  </a:cubicBezTo>
                  <a:cubicBezTo>
                    <a:pt x="0" y="31"/>
                    <a:pt x="0" y="24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362"/>
            <p:cNvSpPr/>
            <p:nvPr/>
          </p:nvSpPr>
          <p:spPr bwMode="auto">
            <a:xfrm>
              <a:off x="6488113" y="2524125"/>
              <a:ext cx="161925" cy="160338"/>
            </a:xfrm>
            <a:custGeom>
              <a:avLst/>
              <a:gdLst>
                <a:gd name="T0" fmla="*/ 15 w 43"/>
                <a:gd name="T1" fmla="*/ 42 h 43"/>
                <a:gd name="T2" fmla="*/ 22 w 43"/>
                <a:gd name="T3" fmla="*/ 39 h 43"/>
                <a:gd name="T4" fmla="*/ 18 w 43"/>
                <a:gd name="T5" fmla="*/ 32 h 43"/>
                <a:gd name="T6" fmla="*/ 13 w 43"/>
                <a:gd name="T7" fmla="*/ 28 h 43"/>
                <a:gd name="T8" fmla="*/ 11 w 43"/>
                <a:gd name="T9" fmla="*/ 22 h 43"/>
                <a:gd name="T10" fmla="*/ 14 w 43"/>
                <a:gd name="T11" fmla="*/ 14 h 43"/>
                <a:gd name="T12" fmla="*/ 22 w 43"/>
                <a:gd name="T13" fmla="*/ 11 h 43"/>
                <a:gd name="T14" fmla="*/ 28 w 43"/>
                <a:gd name="T15" fmla="*/ 13 h 43"/>
                <a:gd name="T16" fmla="*/ 32 w 43"/>
                <a:gd name="T17" fmla="*/ 17 h 43"/>
                <a:gd name="T18" fmla="*/ 39 w 43"/>
                <a:gd name="T19" fmla="*/ 20 h 43"/>
                <a:gd name="T20" fmla="*/ 41 w 43"/>
                <a:gd name="T21" fmla="*/ 13 h 43"/>
                <a:gd name="T22" fmla="*/ 33 w 43"/>
                <a:gd name="T23" fmla="*/ 4 h 43"/>
                <a:gd name="T24" fmla="*/ 22 w 43"/>
                <a:gd name="T25" fmla="*/ 0 h 43"/>
                <a:gd name="T26" fmla="*/ 6 w 43"/>
                <a:gd name="T27" fmla="*/ 7 h 43"/>
                <a:gd name="T28" fmla="*/ 0 w 43"/>
                <a:gd name="T29" fmla="*/ 22 h 43"/>
                <a:gd name="T30" fmla="*/ 4 w 43"/>
                <a:gd name="T31" fmla="*/ 34 h 43"/>
                <a:gd name="T32" fmla="*/ 15 w 43"/>
                <a:gd name="T3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43">
                  <a:moveTo>
                    <a:pt x="15" y="42"/>
                  </a:moveTo>
                  <a:cubicBezTo>
                    <a:pt x="18" y="43"/>
                    <a:pt x="21" y="42"/>
                    <a:pt x="22" y="39"/>
                  </a:cubicBezTo>
                  <a:cubicBezTo>
                    <a:pt x="22" y="36"/>
                    <a:pt x="21" y="33"/>
                    <a:pt x="18" y="32"/>
                  </a:cubicBezTo>
                  <a:cubicBezTo>
                    <a:pt x="16" y="31"/>
                    <a:pt x="14" y="30"/>
                    <a:pt x="13" y="28"/>
                  </a:cubicBezTo>
                  <a:cubicBezTo>
                    <a:pt x="11" y="26"/>
                    <a:pt x="11" y="24"/>
                    <a:pt x="11" y="22"/>
                  </a:cubicBezTo>
                  <a:cubicBezTo>
                    <a:pt x="11" y="19"/>
                    <a:pt x="12" y="16"/>
                    <a:pt x="14" y="14"/>
                  </a:cubicBezTo>
                  <a:cubicBezTo>
                    <a:pt x="16" y="12"/>
                    <a:pt x="19" y="11"/>
                    <a:pt x="22" y="11"/>
                  </a:cubicBezTo>
                  <a:cubicBezTo>
                    <a:pt x="24" y="11"/>
                    <a:pt x="26" y="12"/>
                    <a:pt x="28" y="13"/>
                  </a:cubicBezTo>
                  <a:cubicBezTo>
                    <a:pt x="29" y="14"/>
                    <a:pt x="31" y="15"/>
                    <a:pt x="32" y="17"/>
                  </a:cubicBezTo>
                  <a:cubicBezTo>
                    <a:pt x="33" y="20"/>
                    <a:pt x="36" y="21"/>
                    <a:pt x="39" y="20"/>
                  </a:cubicBezTo>
                  <a:cubicBezTo>
                    <a:pt x="42" y="18"/>
                    <a:pt x="43" y="15"/>
                    <a:pt x="41" y="13"/>
                  </a:cubicBezTo>
                  <a:cubicBezTo>
                    <a:pt x="40" y="9"/>
                    <a:pt x="37" y="6"/>
                    <a:pt x="33" y="4"/>
                  </a:cubicBezTo>
                  <a:cubicBezTo>
                    <a:pt x="30" y="2"/>
                    <a:pt x="26" y="0"/>
                    <a:pt x="22" y="0"/>
                  </a:cubicBezTo>
                  <a:cubicBezTo>
                    <a:pt x="16" y="0"/>
                    <a:pt x="10" y="3"/>
                    <a:pt x="6" y="7"/>
                  </a:cubicBezTo>
                  <a:cubicBezTo>
                    <a:pt x="2" y="11"/>
                    <a:pt x="0" y="16"/>
                    <a:pt x="0" y="22"/>
                  </a:cubicBezTo>
                  <a:cubicBezTo>
                    <a:pt x="0" y="27"/>
                    <a:pt x="1" y="31"/>
                    <a:pt x="4" y="34"/>
                  </a:cubicBezTo>
                  <a:cubicBezTo>
                    <a:pt x="7" y="38"/>
                    <a:pt x="10" y="41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363"/>
            <p:cNvSpPr/>
            <p:nvPr/>
          </p:nvSpPr>
          <p:spPr bwMode="auto">
            <a:xfrm>
              <a:off x="6765926" y="2524125"/>
              <a:ext cx="161925" cy="160338"/>
            </a:xfrm>
            <a:custGeom>
              <a:avLst/>
              <a:gdLst>
                <a:gd name="T0" fmla="*/ 24 w 43"/>
                <a:gd name="T1" fmla="*/ 32 h 43"/>
                <a:gd name="T2" fmla="*/ 19 w 43"/>
                <a:gd name="T3" fmla="*/ 39 h 43"/>
                <a:gd name="T4" fmla="*/ 26 w 43"/>
                <a:gd name="T5" fmla="*/ 43 h 43"/>
                <a:gd name="T6" fmla="*/ 38 w 43"/>
                <a:gd name="T7" fmla="*/ 35 h 43"/>
                <a:gd name="T8" fmla="*/ 43 w 43"/>
                <a:gd name="T9" fmla="*/ 22 h 43"/>
                <a:gd name="T10" fmla="*/ 37 w 43"/>
                <a:gd name="T11" fmla="*/ 7 h 43"/>
                <a:gd name="T12" fmla="*/ 21 w 43"/>
                <a:gd name="T13" fmla="*/ 0 h 43"/>
                <a:gd name="T14" fmla="*/ 9 w 43"/>
                <a:gd name="T15" fmla="*/ 4 h 43"/>
                <a:gd name="T16" fmla="*/ 1 w 43"/>
                <a:gd name="T17" fmla="*/ 14 h 43"/>
                <a:gd name="T18" fmla="*/ 4 w 43"/>
                <a:gd name="T19" fmla="*/ 21 h 43"/>
                <a:gd name="T20" fmla="*/ 11 w 43"/>
                <a:gd name="T21" fmla="*/ 18 h 43"/>
                <a:gd name="T22" fmla="*/ 15 w 43"/>
                <a:gd name="T23" fmla="*/ 13 h 43"/>
                <a:gd name="T24" fmla="*/ 21 w 43"/>
                <a:gd name="T25" fmla="*/ 11 h 43"/>
                <a:gd name="T26" fmla="*/ 29 w 43"/>
                <a:gd name="T27" fmla="*/ 14 h 43"/>
                <a:gd name="T28" fmla="*/ 32 w 43"/>
                <a:gd name="T29" fmla="*/ 22 h 43"/>
                <a:gd name="T30" fmla="*/ 30 w 43"/>
                <a:gd name="T31" fmla="*/ 29 h 43"/>
                <a:gd name="T32" fmla="*/ 24 w 43"/>
                <a:gd name="T3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43">
                  <a:moveTo>
                    <a:pt x="24" y="32"/>
                  </a:moveTo>
                  <a:cubicBezTo>
                    <a:pt x="21" y="33"/>
                    <a:pt x="19" y="36"/>
                    <a:pt x="19" y="39"/>
                  </a:cubicBezTo>
                  <a:cubicBezTo>
                    <a:pt x="20" y="42"/>
                    <a:pt x="23" y="43"/>
                    <a:pt x="26" y="43"/>
                  </a:cubicBezTo>
                  <a:cubicBezTo>
                    <a:pt x="31" y="42"/>
                    <a:pt x="35" y="39"/>
                    <a:pt x="38" y="35"/>
                  </a:cubicBezTo>
                  <a:cubicBezTo>
                    <a:pt x="41" y="32"/>
                    <a:pt x="43" y="27"/>
                    <a:pt x="43" y="22"/>
                  </a:cubicBezTo>
                  <a:cubicBezTo>
                    <a:pt x="43" y="16"/>
                    <a:pt x="41" y="11"/>
                    <a:pt x="37" y="7"/>
                  </a:cubicBezTo>
                  <a:cubicBezTo>
                    <a:pt x="33" y="3"/>
                    <a:pt x="27" y="0"/>
                    <a:pt x="21" y="0"/>
                  </a:cubicBezTo>
                  <a:cubicBezTo>
                    <a:pt x="17" y="0"/>
                    <a:pt x="13" y="2"/>
                    <a:pt x="9" y="4"/>
                  </a:cubicBezTo>
                  <a:cubicBezTo>
                    <a:pt x="6" y="6"/>
                    <a:pt x="3" y="10"/>
                    <a:pt x="1" y="14"/>
                  </a:cubicBezTo>
                  <a:cubicBezTo>
                    <a:pt x="0" y="16"/>
                    <a:pt x="1" y="20"/>
                    <a:pt x="4" y="21"/>
                  </a:cubicBezTo>
                  <a:cubicBezTo>
                    <a:pt x="7" y="22"/>
                    <a:pt x="10" y="21"/>
                    <a:pt x="11" y="18"/>
                  </a:cubicBezTo>
                  <a:cubicBezTo>
                    <a:pt x="12" y="16"/>
                    <a:pt x="13" y="14"/>
                    <a:pt x="15" y="13"/>
                  </a:cubicBezTo>
                  <a:cubicBezTo>
                    <a:pt x="17" y="12"/>
                    <a:pt x="19" y="11"/>
                    <a:pt x="21" y="11"/>
                  </a:cubicBezTo>
                  <a:cubicBezTo>
                    <a:pt x="24" y="11"/>
                    <a:pt x="27" y="12"/>
                    <a:pt x="29" y="14"/>
                  </a:cubicBezTo>
                  <a:cubicBezTo>
                    <a:pt x="31" y="16"/>
                    <a:pt x="32" y="19"/>
                    <a:pt x="32" y="22"/>
                  </a:cubicBezTo>
                  <a:cubicBezTo>
                    <a:pt x="32" y="24"/>
                    <a:pt x="31" y="27"/>
                    <a:pt x="30" y="29"/>
                  </a:cubicBezTo>
                  <a:cubicBezTo>
                    <a:pt x="28" y="30"/>
                    <a:pt x="26" y="32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364"/>
            <p:cNvSpPr>
              <a:spLocks noEditPoints="1"/>
            </p:cNvSpPr>
            <p:nvPr/>
          </p:nvSpPr>
          <p:spPr bwMode="auto">
            <a:xfrm>
              <a:off x="6518276" y="2538413"/>
              <a:ext cx="371475" cy="365125"/>
            </a:xfrm>
            <a:custGeom>
              <a:avLst/>
              <a:gdLst>
                <a:gd name="T0" fmla="*/ 49 w 99"/>
                <a:gd name="T1" fmla="*/ 0 h 97"/>
                <a:gd name="T2" fmla="*/ 84 w 99"/>
                <a:gd name="T3" fmla="*/ 14 h 97"/>
                <a:gd name="T4" fmla="*/ 99 w 99"/>
                <a:gd name="T5" fmla="*/ 48 h 97"/>
                <a:gd name="T6" fmla="*/ 84 w 99"/>
                <a:gd name="T7" fmla="*/ 82 h 97"/>
                <a:gd name="T8" fmla="*/ 49 w 99"/>
                <a:gd name="T9" fmla="*/ 97 h 97"/>
                <a:gd name="T10" fmla="*/ 15 w 99"/>
                <a:gd name="T11" fmla="*/ 82 h 97"/>
                <a:gd name="T12" fmla="*/ 0 w 99"/>
                <a:gd name="T13" fmla="*/ 48 h 97"/>
                <a:gd name="T14" fmla="*/ 15 w 99"/>
                <a:gd name="T15" fmla="*/ 14 h 97"/>
                <a:gd name="T16" fmla="*/ 49 w 99"/>
                <a:gd name="T17" fmla="*/ 0 h 97"/>
                <a:gd name="T18" fmla="*/ 77 w 99"/>
                <a:gd name="T19" fmla="*/ 22 h 97"/>
                <a:gd name="T20" fmla="*/ 49 w 99"/>
                <a:gd name="T21" fmla="*/ 11 h 97"/>
                <a:gd name="T22" fmla="*/ 22 w 99"/>
                <a:gd name="T23" fmla="*/ 22 h 97"/>
                <a:gd name="T24" fmla="*/ 11 w 99"/>
                <a:gd name="T25" fmla="*/ 48 h 97"/>
                <a:gd name="T26" fmla="*/ 22 w 99"/>
                <a:gd name="T27" fmla="*/ 75 h 97"/>
                <a:gd name="T28" fmla="*/ 49 w 99"/>
                <a:gd name="T29" fmla="*/ 86 h 97"/>
                <a:gd name="T30" fmla="*/ 77 w 99"/>
                <a:gd name="T31" fmla="*/ 75 h 97"/>
                <a:gd name="T32" fmla="*/ 88 w 99"/>
                <a:gd name="T33" fmla="*/ 48 h 97"/>
                <a:gd name="T34" fmla="*/ 77 w 99"/>
                <a:gd name="T3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97">
                  <a:moveTo>
                    <a:pt x="49" y="0"/>
                  </a:moveTo>
                  <a:cubicBezTo>
                    <a:pt x="63" y="0"/>
                    <a:pt x="75" y="6"/>
                    <a:pt x="84" y="14"/>
                  </a:cubicBezTo>
                  <a:cubicBezTo>
                    <a:pt x="93" y="23"/>
                    <a:pt x="99" y="35"/>
                    <a:pt x="99" y="48"/>
                  </a:cubicBezTo>
                  <a:cubicBezTo>
                    <a:pt x="99" y="62"/>
                    <a:pt x="93" y="74"/>
                    <a:pt x="84" y="82"/>
                  </a:cubicBezTo>
                  <a:cubicBezTo>
                    <a:pt x="75" y="91"/>
                    <a:pt x="63" y="97"/>
                    <a:pt x="49" y="97"/>
                  </a:cubicBezTo>
                  <a:cubicBezTo>
                    <a:pt x="36" y="97"/>
                    <a:pt x="24" y="91"/>
                    <a:pt x="15" y="82"/>
                  </a:cubicBezTo>
                  <a:cubicBezTo>
                    <a:pt x="6" y="74"/>
                    <a:pt x="0" y="62"/>
                    <a:pt x="0" y="48"/>
                  </a:cubicBezTo>
                  <a:cubicBezTo>
                    <a:pt x="0" y="35"/>
                    <a:pt x="6" y="23"/>
                    <a:pt x="15" y="14"/>
                  </a:cubicBezTo>
                  <a:cubicBezTo>
                    <a:pt x="24" y="6"/>
                    <a:pt x="36" y="0"/>
                    <a:pt x="49" y="0"/>
                  </a:cubicBezTo>
                  <a:close/>
                  <a:moveTo>
                    <a:pt x="77" y="22"/>
                  </a:moveTo>
                  <a:cubicBezTo>
                    <a:pt x="70" y="15"/>
                    <a:pt x="60" y="11"/>
                    <a:pt x="49" y="11"/>
                  </a:cubicBezTo>
                  <a:cubicBezTo>
                    <a:pt x="39" y="11"/>
                    <a:pt x="29" y="15"/>
                    <a:pt x="22" y="22"/>
                  </a:cubicBezTo>
                  <a:cubicBezTo>
                    <a:pt x="15" y="29"/>
                    <a:pt x="11" y="38"/>
                    <a:pt x="11" y="48"/>
                  </a:cubicBezTo>
                  <a:cubicBezTo>
                    <a:pt x="11" y="59"/>
                    <a:pt x="15" y="68"/>
                    <a:pt x="22" y="75"/>
                  </a:cubicBezTo>
                  <a:cubicBezTo>
                    <a:pt x="29" y="82"/>
                    <a:pt x="39" y="86"/>
                    <a:pt x="49" y="86"/>
                  </a:cubicBezTo>
                  <a:cubicBezTo>
                    <a:pt x="60" y="86"/>
                    <a:pt x="70" y="82"/>
                    <a:pt x="77" y="75"/>
                  </a:cubicBezTo>
                  <a:cubicBezTo>
                    <a:pt x="84" y="68"/>
                    <a:pt x="88" y="59"/>
                    <a:pt x="88" y="48"/>
                  </a:cubicBezTo>
                  <a:cubicBezTo>
                    <a:pt x="88" y="38"/>
                    <a:pt x="84" y="29"/>
                    <a:pt x="7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Oval 365"/>
            <p:cNvSpPr>
              <a:spLocks noChangeArrowheads="1"/>
            </p:cNvSpPr>
            <p:nvPr/>
          </p:nvSpPr>
          <p:spPr bwMode="auto">
            <a:xfrm>
              <a:off x="6584951" y="2689225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Oval 366"/>
            <p:cNvSpPr>
              <a:spLocks noChangeArrowheads="1"/>
            </p:cNvSpPr>
            <p:nvPr/>
          </p:nvSpPr>
          <p:spPr bwMode="auto">
            <a:xfrm>
              <a:off x="6780213" y="2689225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Oval 367"/>
            <p:cNvSpPr>
              <a:spLocks noChangeArrowheads="1"/>
            </p:cNvSpPr>
            <p:nvPr/>
          </p:nvSpPr>
          <p:spPr bwMode="auto">
            <a:xfrm>
              <a:off x="6672263" y="2741613"/>
              <a:ext cx="6032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368"/>
            <p:cNvSpPr/>
            <p:nvPr/>
          </p:nvSpPr>
          <p:spPr bwMode="auto">
            <a:xfrm>
              <a:off x="6702426" y="280511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369"/>
            <p:cNvSpPr/>
            <p:nvPr/>
          </p:nvSpPr>
          <p:spPr bwMode="auto">
            <a:xfrm>
              <a:off x="6686551" y="2794000"/>
              <a:ext cx="30163" cy="26988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5 w 8"/>
                <a:gd name="T7" fmla="*/ 7 h 7"/>
                <a:gd name="T8" fmla="*/ 8 w 8"/>
                <a:gd name="T9" fmla="*/ 3 h 7"/>
                <a:gd name="T10" fmla="*/ 5 w 8"/>
                <a:gd name="T11" fmla="*/ 0 h 7"/>
                <a:gd name="T12" fmla="*/ 4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7"/>
                    <a:pt x="8" y="5"/>
                    <a:pt x="8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370"/>
            <p:cNvSpPr/>
            <p:nvPr/>
          </p:nvSpPr>
          <p:spPr bwMode="auto">
            <a:xfrm>
              <a:off x="6664326" y="2922588"/>
              <a:ext cx="79375" cy="74613"/>
            </a:xfrm>
            <a:custGeom>
              <a:avLst/>
              <a:gdLst>
                <a:gd name="T0" fmla="*/ 11 w 21"/>
                <a:gd name="T1" fmla="*/ 0 h 20"/>
                <a:gd name="T2" fmla="*/ 6 w 21"/>
                <a:gd name="T3" fmla="*/ 4 h 20"/>
                <a:gd name="T4" fmla="*/ 5 w 21"/>
                <a:gd name="T5" fmla="*/ 4 h 20"/>
                <a:gd name="T6" fmla="*/ 0 w 21"/>
                <a:gd name="T7" fmla="*/ 9 h 20"/>
                <a:gd name="T8" fmla="*/ 3 w 21"/>
                <a:gd name="T9" fmla="*/ 13 h 20"/>
                <a:gd name="T10" fmla="*/ 3 w 21"/>
                <a:gd name="T11" fmla="*/ 15 h 20"/>
                <a:gd name="T12" fmla="*/ 8 w 21"/>
                <a:gd name="T13" fmla="*/ 20 h 20"/>
                <a:gd name="T14" fmla="*/ 11 w 21"/>
                <a:gd name="T15" fmla="*/ 18 h 20"/>
                <a:gd name="T16" fmla="*/ 14 w 21"/>
                <a:gd name="T17" fmla="*/ 20 h 20"/>
                <a:gd name="T18" fmla="*/ 19 w 21"/>
                <a:gd name="T19" fmla="*/ 15 h 20"/>
                <a:gd name="T20" fmla="*/ 18 w 21"/>
                <a:gd name="T21" fmla="*/ 13 h 20"/>
                <a:gd name="T22" fmla="*/ 21 w 21"/>
                <a:gd name="T23" fmla="*/ 9 h 20"/>
                <a:gd name="T24" fmla="*/ 17 w 21"/>
                <a:gd name="T25" fmla="*/ 4 h 20"/>
                <a:gd name="T26" fmla="*/ 16 w 21"/>
                <a:gd name="T27" fmla="*/ 4 h 20"/>
                <a:gd name="T28" fmla="*/ 11 w 21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0">
                  <a:moveTo>
                    <a:pt x="11" y="0"/>
                  </a:moveTo>
                  <a:cubicBezTo>
                    <a:pt x="8" y="0"/>
                    <a:pt x="6" y="2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2" y="4"/>
                    <a:pt x="0" y="6"/>
                    <a:pt x="0" y="9"/>
                  </a:cubicBezTo>
                  <a:cubicBezTo>
                    <a:pt x="0" y="11"/>
                    <a:pt x="2" y="12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8"/>
                    <a:pt x="5" y="20"/>
                    <a:pt x="8" y="20"/>
                  </a:cubicBezTo>
                  <a:cubicBezTo>
                    <a:pt x="9" y="20"/>
                    <a:pt x="10" y="19"/>
                    <a:pt x="11" y="18"/>
                  </a:cubicBezTo>
                  <a:cubicBezTo>
                    <a:pt x="12" y="19"/>
                    <a:pt x="13" y="20"/>
                    <a:pt x="14" y="20"/>
                  </a:cubicBezTo>
                  <a:cubicBezTo>
                    <a:pt x="17" y="20"/>
                    <a:pt x="19" y="18"/>
                    <a:pt x="19" y="15"/>
                  </a:cubicBezTo>
                  <a:cubicBezTo>
                    <a:pt x="19" y="14"/>
                    <a:pt x="19" y="14"/>
                    <a:pt x="18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6"/>
                    <a:pt x="19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3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371"/>
            <p:cNvSpPr/>
            <p:nvPr/>
          </p:nvSpPr>
          <p:spPr bwMode="auto">
            <a:xfrm>
              <a:off x="6608763" y="2868613"/>
              <a:ext cx="195263" cy="177800"/>
            </a:xfrm>
            <a:custGeom>
              <a:avLst/>
              <a:gdLst>
                <a:gd name="T0" fmla="*/ 41 w 52"/>
                <a:gd name="T1" fmla="*/ 1 h 47"/>
                <a:gd name="T2" fmla="*/ 36 w 52"/>
                <a:gd name="T3" fmla="*/ 2 h 47"/>
                <a:gd name="T4" fmla="*/ 37 w 52"/>
                <a:gd name="T5" fmla="*/ 7 h 47"/>
                <a:gd name="T6" fmla="*/ 43 w 52"/>
                <a:gd name="T7" fmla="*/ 14 h 47"/>
                <a:gd name="T8" fmla="*/ 45 w 52"/>
                <a:gd name="T9" fmla="*/ 22 h 47"/>
                <a:gd name="T10" fmla="*/ 39 w 52"/>
                <a:gd name="T11" fmla="*/ 35 h 47"/>
                <a:gd name="T12" fmla="*/ 26 w 52"/>
                <a:gd name="T13" fmla="*/ 40 h 47"/>
                <a:gd name="T14" fmla="*/ 13 w 52"/>
                <a:gd name="T15" fmla="*/ 35 h 47"/>
                <a:gd name="T16" fmla="*/ 7 w 52"/>
                <a:gd name="T17" fmla="*/ 22 h 47"/>
                <a:gd name="T18" fmla="*/ 9 w 52"/>
                <a:gd name="T19" fmla="*/ 14 h 47"/>
                <a:gd name="T20" fmla="*/ 15 w 52"/>
                <a:gd name="T21" fmla="*/ 7 h 47"/>
                <a:gd name="T22" fmla="*/ 16 w 52"/>
                <a:gd name="T23" fmla="*/ 2 h 47"/>
                <a:gd name="T24" fmla="*/ 11 w 52"/>
                <a:gd name="T25" fmla="*/ 1 h 47"/>
                <a:gd name="T26" fmla="*/ 3 w 52"/>
                <a:gd name="T27" fmla="*/ 10 h 47"/>
                <a:gd name="T28" fmla="*/ 0 w 52"/>
                <a:gd name="T29" fmla="*/ 22 h 47"/>
                <a:gd name="T30" fmla="*/ 8 w 52"/>
                <a:gd name="T31" fmla="*/ 40 h 47"/>
                <a:gd name="T32" fmla="*/ 26 w 52"/>
                <a:gd name="T33" fmla="*/ 47 h 47"/>
                <a:gd name="T34" fmla="*/ 44 w 52"/>
                <a:gd name="T35" fmla="*/ 40 h 47"/>
                <a:gd name="T36" fmla="*/ 52 w 52"/>
                <a:gd name="T37" fmla="*/ 22 h 47"/>
                <a:gd name="T38" fmla="*/ 49 w 52"/>
                <a:gd name="T39" fmla="*/ 10 h 47"/>
                <a:gd name="T40" fmla="*/ 41 w 52"/>
                <a:gd name="T41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7">
                  <a:moveTo>
                    <a:pt x="41" y="1"/>
                  </a:moveTo>
                  <a:cubicBezTo>
                    <a:pt x="39" y="0"/>
                    <a:pt x="37" y="0"/>
                    <a:pt x="36" y="2"/>
                  </a:cubicBezTo>
                  <a:cubicBezTo>
                    <a:pt x="35" y="4"/>
                    <a:pt x="35" y="6"/>
                    <a:pt x="37" y="7"/>
                  </a:cubicBezTo>
                  <a:cubicBezTo>
                    <a:pt x="39" y="9"/>
                    <a:pt x="41" y="11"/>
                    <a:pt x="43" y="14"/>
                  </a:cubicBezTo>
                  <a:cubicBezTo>
                    <a:pt x="44" y="16"/>
                    <a:pt x="45" y="19"/>
                    <a:pt x="45" y="22"/>
                  </a:cubicBezTo>
                  <a:cubicBezTo>
                    <a:pt x="45" y="27"/>
                    <a:pt x="43" y="31"/>
                    <a:pt x="39" y="35"/>
                  </a:cubicBezTo>
                  <a:cubicBezTo>
                    <a:pt x="36" y="38"/>
                    <a:pt x="31" y="40"/>
                    <a:pt x="26" y="40"/>
                  </a:cubicBezTo>
                  <a:cubicBezTo>
                    <a:pt x="21" y="40"/>
                    <a:pt x="16" y="38"/>
                    <a:pt x="13" y="35"/>
                  </a:cubicBezTo>
                  <a:cubicBezTo>
                    <a:pt x="9" y="31"/>
                    <a:pt x="7" y="27"/>
                    <a:pt x="7" y="22"/>
                  </a:cubicBezTo>
                  <a:cubicBezTo>
                    <a:pt x="7" y="19"/>
                    <a:pt x="8" y="16"/>
                    <a:pt x="9" y="14"/>
                  </a:cubicBezTo>
                  <a:cubicBezTo>
                    <a:pt x="11" y="11"/>
                    <a:pt x="13" y="9"/>
                    <a:pt x="15" y="7"/>
                  </a:cubicBezTo>
                  <a:cubicBezTo>
                    <a:pt x="17" y="6"/>
                    <a:pt x="17" y="4"/>
                    <a:pt x="16" y="2"/>
                  </a:cubicBezTo>
                  <a:cubicBezTo>
                    <a:pt x="15" y="1"/>
                    <a:pt x="13" y="0"/>
                    <a:pt x="11" y="1"/>
                  </a:cubicBezTo>
                  <a:cubicBezTo>
                    <a:pt x="8" y="4"/>
                    <a:pt x="5" y="7"/>
                    <a:pt x="3" y="10"/>
                  </a:cubicBezTo>
                  <a:cubicBezTo>
                    <a:pt x="1" y="14"/>
                    <a:pt x="0" y="18"/>
                    <a:pt x="0" y="22"/>
                  </a:cubicBezTo>
                  <a:cubicBezTo>
                    <a:pt x="0" y="29"/>
                    <a:pt x="3" y="35"/>
                    <a:pt x="8" y="40"/>
                  </a:cubicBezTo>
                  <a:cubicBezTo>
                    <a:pt x="12" y="44"/>
                    <a:pt x="19" y="47"/>
                    <a:pt x="26" y="47"/>
                  </a:cubicBezTo>
                  <a:cubicBezTo>
                    <a:pt x="33" y="47"/>
                    <a:pt x="40" y="44"/>
                    <a:pt x="44" y="40"/>
                  </a:cubicBezTo>
                  <a:cubicBezTo>
                    <a:pt x="49" y="35"/>
                    <a:pt x="52" y="29"/>
                    <a:pt x="52" y="22"/>
                  </a:cubicBezTo>
                  <a:cubicBezTo>
                    <a:pt x="52" y="18"/>
                    <a:pt x="51" y="14"/>
                    <a:pt x="49" y="10"/>
                  </a:cubicBezTo>
                  <a:cubicBezTo>
                    <a:pt x="47" y="7"/>
                    <a:pt x="44" y="3"/>
                    <a:pt x="4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18908" y="2651920"/>
            <a:ext cx="703580" cy="698500"/>
            <a:chOff x="10758488" y="2527300"/>
            <a:chExt cx="703263" cy="698500"/>
          </a:xfrm>
          <a:solidFill>
            <a:schemeClr val="bg1"/>
          </a:solidFill>
        </p:grpSpPr>
        <p:sp>
          <p:nvSpPr>
            <p:cNvPr id="25" name="Freeform 349"/>
            <p:cNvSpPr>
              <a:spLocks noEditPoints="1"/>
            </p:cNvSpPr>
            <p:nvPr/>
          </p:nvSpPr>
          <p:spPr bwMode="auto">
            <a:xfrm>
              <a:off x="10758488" y="2851150"/>
              <a:ext cx="376238" cy="374650"/>
            </a:xfrm>
            <a:custGeom>
              <a:avLst/>
              <a:gdLst>
                <a:gd name="T0" fmla="*/ 12 w 100"/>
                <a:gd name="T1" fmla="*/ 0 h 100"/>
                <a:gd name="T2" fmla="*/ 88 w 100"/>
                <a:gd name="T3" fmla="*/ 0 h 100"/>
                <a:gd name="T4" fmla="*/ 97 w 100"/>
                <a:gd name="T5" fmla="*/ 3 h 100"/>
                <a:gd name="T6" fmla="*/ 100 w 100"/>
                <a:gd name="T7" fmla="*/ 12 h 100"/>
                <a:gd name="T8" fmla="*/ 100 w 100"/>
                <a:gd name="T9" fmla="*/ 88 h 100"/>
                <a:gd name="T10" fmla="*/ 88 w 100"/>
                <a:gd name="T11" fmla="*/ 100 h 100"/>
                <a:gd name="T12" fmla="*/ 12 w 100"/>
                <a:gd name="T13" fmla="*/ 100 h 100"/>
                <a:gd name="T14" fmla="*/ 4 w 100"/>
                <a:gd name="T15" fmla="*/ 96 h 100"/>
                <a:gd name="T16" fmla="*/ 0 w 100"/>
                <a:gd name="T17" fmla="*/ 88 h 100"/>
                <a:gd name="T18" fmla="*/ 0 w 100"/>
                <a:gd name="T19" fmla="*/ 12 h 100"/>
                <a:gd name="T20" fmla="*/ 4 w 100"/>
                <a:gd name="T21" fmla="*/ 3 h 100"/>
                <a:gd name="T22" fmla="*/ 12 w 100"/>
                <a:gd name="T23" fmla="*/ 0 h 100"/>
                <a:gd name="T24" fmla="*/ 86 w 100"/>
                <a:gd name="T25" fmla="*/ 14 h 100"/>
                <a:gd name="T26" fmla="*/ 14 w 100"/>
                <a:gd name="T27" fmla="*/ 14 h 100"/>
                <a:gd name="T28" fmla="*/ 14 w 100"/>
                <a:gd name="T29" fmla="*/ 86 h 100"/>
                <a:gd name="T30" fmla="*/ 86 w 100"/>
                <a:gd name="T31" fmla="*/ 86 h 100"/>
                <a:gd name="T32" fmla="*/ 86 w 100"/>
                <a:gd name="T33" fmla="*/ 1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0">
                  <a:moveTo>
                    <a:pt x="12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92" y="0"/>
                    <a:pt x="95" y="1"/>
                    <a:pt x="97" y="3"/>
                  </a:cubicBezTo>
                  <a:cubicBezTo>
                    <a:pt x="99" y="5"/>
                    <a:pt x="100" y="8"/>
                    <a:pt x="100" y="12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0" y="94"/>
                    <a:pt x="95" y="100"/>
                    <a:pt x="88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9" y="100"/>
                    <a:pt x="6" y="98"/>
                    <a:pt x="4" y="96"/>
                  </a:cubicBezTo>
                  <a:cubicBezTo>
                    <a:pt x="2" y="94"/>
                    <a:pt x="0" y="91"/>
                    <a:pt x="0" y="8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lose/>
                  <a:moveTo>
                    <a:pt x="86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6" y="14"/>
                    <a:pt x="86" y="14"/>
                    <a:pt x="8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50"/>
            <p:cNvSpPr>
              <a:spLocks noEditPoints="1"/>
            </p:cNvSpPr>
            <p:nvPr/>
          </p:nvSpPr>
          <p:spPr bwMode="auto">
            <a:xfrm>
              <a:off x="10887076" y="3011488"/>
              <a:ext cx="123825" cy="109538"/>
            </a:xfrm>
            <a:custGeom>
              <a:avLst/>
              <a:gdLst>
                <a:gd name="T0" fmla="*/ 23 w 33"/>
                <a:gd name="T1" fmla="*/ 1 h 29"/>
                <a:gd name="T2" fmla="*/ 30 w 33"/>
                <a:gd name="T3" fmla="*/ 6 h 29"/>
                <a:gd name="T4" fmla="*/ 33 w 33"/>
                <a:gd name="T5" fmla="*/ 14 h 29"/>
                <a:gd name="T6" fmla="*/ 15 w 33"/>
                <a:gd name="T7" fmla="*/ 29 h 29"/>
                <a:gd name="T8" fmla="*/ 9 w 33"/>
                <a:gd name="T9" fmla="*/ 29 h 29"/>
                <a:gd name="T10" fmla="*/ 5 w 33"/>
                <a:gd name="T11" fmla="*/ 28 h 29"/>
                <a:gd name="T12" fmla="*/ 0 w 33"/>
                <a:gd name="T13" fmla="*/ 24 h 29"/>
                <a:gd name="T14" fmla="*/ 0 w 33"/>
                <a:gd name="T15" fmla="*/ 5 h 29"/>
                <a:gd name="T16" fmla="*/ 5 w 33"/>
                <a:gd name="T17" fmla="*/ 0 h 29"/>
                <a:gd name="T18" fmla="*/ 21 w 33"/>
                <a:gd name="T19" fmla="*/ 0 h 29"/>
                <a:gd name="T20" fmla="*/ 23 w 33"/>
                <a:gd name="T21" fmla="*/ 1 h 29"/>
                <a:gd name="T22" fmla="*/ 22 w 33"/>
                <a:gd name="T23" fmla="*/ 11 h 29"/>
                <a:gd name="T24" fmla="*/ 20 w 33"/>
                <a:gd name="T25" fmla="*/ 10 h 29"/>
                <a:gd name="T26" fmla="*/ 9 w 33"/>
                <a:gd name="T27" fmla="*/ 10 h 29"/>
                <a:gd name="T28" fmla="*/ 9 w 33"/>
                <a:gd name="T29" fmla="*/ 19 h 29"/>
                <a:gd name="T30" fmla="*/ 10 w 33"/>
                <a:gd name="T31" fmla="*/ 19 h 29"/>
                <a:gd name="T32" fmla="*/ 15 w 33"/>
                <a:gd name="T33" fmla="*/ 19 h 29"/>
                <a:gd name="T34" fmla="*/ 23 w 33"/>
                <a:gd name="T35" fmla="*/ 14 h 29"/>
                <a:gd name="T36" fmla="*/ 22 w 33"/>
                <a:gd name="T37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29">
                  <a:moveTo>
                    <a:pt x="23" y="1"/>
                  </a:moveTo>
                  <a:cubicBezTo>
                    <a:pt x="26" y="1"/>
                    <a:pt x="28" y="3"/>
                    <a:pt x="30" y="6"/>
                  </a:cubicBezTo>
                  <a:cubicBezTo>
                    <a:pt x="31" y="8"/>
                    <a:pt x="33" y="11"/>
                    <a:pt x="33" y="14"/>
                  </a:cubicBezTo>
                  <a:cubicBezTo>
                    <a:pt x="33" y="27"/>
                    <a:pt x="24" y="29"/>
                    <a:pt x="15" y="29"/>
                  </a:cubicBezTo>
                  <a:cubicBezTo>
                    <a:pt x="13" y="29"/>
                    <a:pt x="11" y="29"/>
                    <a:pt x="9" y="29"/>
                  </a:cubicBezTo>
                  <a:cubicBezTo>
                    <a:pt x="8" y="28"/>
                    <a:pt x="6" y="28"/>
                    <a:pt x="5" y="28"/>
                  </a:cubicBezTo>
                  <a:cubicBezTo>
                    <a:pt x="2" y="28"/>
                    <a:pt x="0" y="26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3" y="1"/>
                  </a:cubicBezTo>
                  <a:close/>
                  <a:moveTo>
                    <a:pt x="22" y="11"/>
                  </a:moveTo>
                  <a:cubicBezTo>
                    <a:pt x="22" y="10"/>
                    <a:pt x="21" y="10"/>
                    <a:pt x="2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3" y="19"/>
                    <a:pt x="15" y="19"/>
                  </a:cubicBezTo>
                  <a:cubicBezTo>
                    <a:pt x="19" y="19"/>
                    <a:pt x="23" y="19"/>
                    <a:pt x="23" y="14"/>
                  </a:cubicBezTo>
                  <a:cubicBezTo>
                    <a:pt x="23" y="13"/>
                    <a:pt x="23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51"/>
            <p:cNvSpPr>
              <a:spLocks noEditPoints="1"/>
            </p:cNvSpPr>
            <p:nvPr/>
          </p:nvSpPr>
          <p:spPr bwMode="auto">
            <a:xfrm>
              <a:off x="10887076" y="2955925"/>
              <a:ext cx="107950" cy="93663"/>
            </a:xfrm>
            <a:custGeom>
              <a:avLst/>
              <a:gdLst>
                <a:gd name="T0" fmla="*/ 19 w 29"/>
                <a:gd name="T1" fmla="*/ 16 h 25"/>
                <a:gd name="T2" fmla="*/ 19 w 29"/>
                <a:gd name="T3" fmla="*/ 15 h 25"/>
                <a:gd name="T4" fmla="*/ 20 w 29"/>
                <a:gd name="T5" fmla="*/ 12 h 25"/>
                <a:gd name="T6" fmla="*/ 14 w 29"/>
                <a:gd name="T7" fmla="*/ 9 h 25"/>
                <a:gd name="T8" fmla="*/ 9 w 29"/>
                <a:gd name="T9" fmla="*/ 9 h 25"/>
                <a:gd name="T10" fmla="*/ 9 w 29"/>
                <a:gd name="T11" fmla="*/ 16 h 25"/>
                <a:gd name="T12" fmla="*/ 19 w 29"/>
                <a:gd name="T13" fmla="*/ 16 h 25"/>
                <a:gd name="T14" fmla="*/ 27 w 29"/>
                <a:gd name="T15" fmla="*/ 19 h 25"/>
                <a:gd name="T16" fmla="*/ 23 w 29"/>
                <a:gd name="T17" fmla="*/ 24 h 25"/>
                <a:gd name="T18" fmla="*/ 20 w 29"/>
                <a:gd name="T19" fmla="*/ 25 h 25"/>
                <a:gd name="T20" fmla="*/ 5 w 29"/>
                <a:gd name="T21" fmla="*/ 25 h 25"/>
                <a:gd name="T22" fmla="*/ 0 w 29"/>
                <a:gd name="T23" fmla="*/ 21 h 25"/>
                <a:gd name="T24" fmla="*/ 0 w 29"/>
                <a:gd name="T25" fmla="*/ 5 h 25"/>
                <a:gd name="T26" fmla="*/ 5 w 29"/>
                <a:gd name="T27" fmla="*/ 0 h 25"/>
                <a:gd name="T28" fmla="*/ 9 w 29"/>
                <a:gd name="T29" fmla="*/ 0 h 25"/>
                <a:gd name="T30" fmla="*/ 14 w 29"/>
                <a:gd name="T31" fmla="*/ 0 h 25"/>
                <a:gd name="T32" fmla="*/ 29 w 29"/>
                <a:gd name="T33" fmla="*/ 12 h 25"/>
                <a:gd name="T34" fmla="*/ 27 w 29"/>
                <a:gd name="T35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5">
                  <a:moveTo>
                    <a:pt x="19" y="16"/>
                  </a:moveTo>
                  <a:cubicBezTo>
                    <a:pt x="19" y="16"/>
                    <a:pt x="19" y="16"/>
                    <a:pt x="19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0" y="9"/>
                    <a:pt x="17" y="9"/>
                    <a:pt x="14" y="9"/>
                  </a:cubicBezTo>
                  <a:cubicBezTo>
                    <a:pt x="12" y="9"/>
                    <a:pt x="11" y="9"/>
                    <a:pt x="9" y="9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9" y="16"/>
                    <a:pt x="19" y="16"/>
                    <a:pt x="19" y="16"/>
                  </a:cubicBezTo>
                  <a:close/>
                  <a:moveTo>
                    <a:pt x="27" y="19"/>
                  </a:moveTo>
                  <a:cubicBezTo>
                    <a:pt x="26" y="21"/>
                    <a:pt x="25" y="23"/>
                    <a:pt x="23" y="24"/>
                  </a:cubicBezTo>
                  <a:cubicBezTo>
                    <a:pt x="22" y="25"/>
                    <a:pt x="21" y="25"/>
                    <a:pt x="20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3"/>
                    <a:pt x="0" y="2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0" y="0"/>
                    <a:pt x="12" y="0"/>
                    <a:pt x="14" y="0"/>
                  </a:cubicBezTo>
                  <a:cubicBezTo>
                    <a:pt x="22" y="0"/>
                    <a:pt x="29" y="1"/>
                    <a:pt x="29" y="12"/>
                  </a:cubicBezTo>
                  <a:cubicBezTo>
                    <a:pt x="29" y="14"/>
                    <a:pt x="29" y="17"/>
                    <a:pt x="2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52"/>
            <p:cNvSpPr>
              <a:spLocks noEditPoints="1"/>
            </p:cNvSpPr>
            <p:nvPr/>
          </p:nvSpPr>
          <p:spPr bwMode="auto">
            <a:xfrm>
              <a:off x="10931526" y="2527300"/>
              <a:ext cx="352425" cy="357188"/>
            </a:xfrm>
            <a:custGeom>
              <a:avLst/>
              <a:gdLst>
                <a:gd name="T0" fmla="*/ 12 w 94"/>
                <a:gd name="T1" fmla="*/ 0 h 95"/>
                <a:gd name="T2" fmla="*/ 83 w 94"/>
                <a:gd name="T3" fmla="*/ 0 h 95"/>
                <a:gd name="T4" fmla="*/ 94 w 94"/>
                <a:gd name="T5" fmla="*/ 12 h 95"/>
                <a:gd name="T6" fmla="*/ 94 w 94"/>
                <a:gd name="T7" fmla="*/ 83 h 95"/>
                <a:gd name="T8" fmla="*/ 83 w 94"/>
                <a:gd name="T9" fmla="*/ 95 h 95"/>
                <a:gd name="T10" fmla="*/ 12 w 94"/>
                <a:gd name="T11" fmla="*/ 95 h 95"/>
                <a:gd name="T12" fmla="*/ 0 w 94"/>
                <a:gd name="T13" fmla="*/ 83 h 95"/>
                <a:gd name="T14" fmla="*/ 0 w 94"/>
                <a:gd name="T15" fmla="*/ 12 h 95"/>
                <a:gd name="T16" fmla="*/ 12 w 94"/>
                <a:gd name="T17" fmla="*/ 0 h 95"/>
                <a:gd name="T18" fmla="*/ 81 w 94"/>
                <a:gd name="T19" fmla="*/ 14 h 95"/>
                <a:gd name="T20" fmla="*/ 14 w 94"/>
                <a:gd name="T21" fmla="*/ 14 h 95"/>
                <a:gd name="T22" fmla="*/ 14 w 94"/>
                <a:gd name="T23" fmla="*/ 81 h 95"/>
                <a:gd name="T24" fmla="*/ 81 w 94"/>
                <a:gd name="T25" fmla="*/ 81 h 95"/>
                <a:gd name="T26" fmla="*/ 81 w 94"/>
                <a:gd name="T27" fmla="*/ 1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95">
                  <a:moveTo>
                    <a:pt x="1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4" y="5"/>
                    <a:pt x="94" y="1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4" y="89"/>
                    <a:pt x="89" y="95"/>
                    <a:pt x="83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5" y="95"/>
                    <a:pt x="0" y="89"/>
                    <a:pt x="0" y="8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  <a:moveTo>
                    <a:pt x="81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81" y="14"/>
                    <a:pt x="81" y="14"/>
                    <a:pt x="8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53"/>
            <p:cNvSpPr/>
            <p:nvPr/>
          </p:nvSpPr>
          <p:spPr bwMode="auto">
            <a:xfrm>
              <a:off x="11036301" y="2609850"/>
              <a:ext cx="146050" cy="187325"/>
            </a:xfrm>
            <a:custGeom>
              <a:avLst/>
              <a:gdLst>
                <a:gd name="T0" fmla="*/ 29 w 39"/>
                <a:gd name="T1" fmla="*/ 47 h 50"/>
                <a:gd name="T2" fmla="*/ 35 w 39"/>
                <a:gd name="T3" fmla="*/ 49 h 50"/>
                <a:gd name="T4" fmla="*/ 38 w 39"/>
                <a:gd name="T5" fmla="*/ 44 h 50"/>
                <a:gd name="T6" fmla="*/ 24 w 39"/>
                <a:gd name="T7" fmla="*/ 4 h 50"/>
                <a:gd name="T8" fmla="*/ 19 w 39"/>
                <a:gd name="T9" fmla="*/ 6 h 50"/>
                <a:gd name="T10" fmla="*/ 24 w 39"/>
                <a:gd name="T11" fmla="*/ 4 h 50"/>
                <a:gd name="T12" fmla="*/ 18 w 39"/>
                <a:gd name="T13" fmla="*/ 1 h 50"/>
                <a:gd name="T14" fmla="*/ 15 w 39"/>
                <a:gd name="T15" fmla="*/ 4 h 50"/>
                <a:gd name="T16" fmla="*/ 1 w 39"/>
                <a:gd name="T17" fmla="*/ 44 h 50"/>
                <a:gd name="T18" fmla="*/ 3 w 39"/>
                <a:gd name="T19" fmla="*/ 49 h 50"/>
                <a:gd name="T20" fmla="*/ 9 w 39"/>
                <a:gd name="T21" fmla="*/ 47 h 50"/>
                <a:gd name="T22" fmla="*/ 19 w 39"/>
                <a:gd name="T23" fmla="*/ 19 h 50"/>
                <a:gd name="T24" fmla="*/ 29 w 39"/>
                <a:gd name="T25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50">
                  <a:moveTo>
                    <a:pt x="29" y="47"/>
                  </a:moveTo>
                  <a:cubicBezTo>
                    <a:pt x="30" y="49"/>
                    <a:pt x="33" y="50"/>
                    <a:pt x="35" y="49"/>
                  </a:cubicBezTo>
                  <a:cubicBezTo>
                    <a:pt x="37" y="49"/>
                    <a:pt x="39" y="46"/>
                    <a:pt x="38" y="4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2"/>
                    <a:pt x="20" y="0"/>
                    <a:pt x="18" y="1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6"/>
                    <a:pt x="1" y="49"/>
                    <a:pt x="3" y="49"/>
                  </a:cubicBezTo>
                  <a:cubicBezTo>
                    <a:pt x="6" y="50"/>
                    <a:pt x="9" y="49"/>
                    <a:pt x="9" y="4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47"/>
                    <a:pt x="29" y="47"/>
                    <a:pt x="29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54"/>
            <p:cNvSpPr/>
            <p:nvPr/>
          </p:nvSpPr>
          <p:spPr bwMode="auto">
            <a:xfrm>
              <a:off x="11052176" y="2730500"/>
              <a:ext cx="115888" cy="38100"/>
            </a:xfrm>
            <a:custGeom>
              <a:avLst/>
              <a:gdLst>
                <a:gd name="T0" fmla="*/ 4 w 31"/>
                <a:gd name="T1" fmla="*/ 0 h 10"/>
                <a:gd name="T2" fmla="*/ 0 w 31"/>
                <a:gd name="T3" fmla="*/ 5 h 10"/>
                <a:gd name="T4" fmla="*/ 4 w 31"/>
                <a:gd name="T5" fmla="*/ 10 h 10"/>
                <a:gd name="T6" fmla="*/ 26 w 31"/>
                <a:gd name="T7" fmla="*/ 10 h 10"/>
                <a:gd name="T8" fmla="*/ 31 w 31"/>
                <a:gd name="T9" fmla="*/ 5 h 10"/>
                <a:gd name="T10" fmla="*/ 26 w 31"/>
                <a:gd name="T11" fmla="*/ 0 h 10"/>
                <a:gd name="T12" fmla="*/ 4 w 3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0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4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9" y="10"/>
                    <a:pt x="31" y="7"/>
                    <a:pt x="31" y="5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Freeform 355"/>
            <p:cNvSpPr>
              <a:spLocks noEditPoints="1"/>
            </p:cNvSpPr>
            <p:nvPr/>
          </p:nvSpPr>
          <p:spPr bwMode="auto">
            <a:xfrm>
              <a:off x="11085513" y="2851150"/>
              <a:ext cx="376238" cy="374650"/>
            </a:xfrm>
            <a:custGeom>
              <a:avLst/>
              <a:gdLst>
                <a:gd name="T0" fmla="*/ 12 w 100"/>
                <a:gd name="T1" fmla="*/ 0 h 100"/>
                <a:gd name="T2" fmla="*/ 88 w 100"/>
                <a:gd name="T3" fmla="*/ 0 h 100"/>
                <a:gd name="T4" fmla="*/ 97 w 100"/>
                <a:gd name="T5" fmla="*/ 3 h 100"/>
                <a:gd name="T6" fmla="*/ 100 w 100"/>
                <a:gd name="T7" fmla="*/ 12 h 100"/>
                <a:gd name="T8" fmla="*/ 100 w 100"/>
                <a:gd name="T9" fmla="*/ 88 h 100"/>
                <a:gd name="T10" fmla="*/ 97 w 100"/>
                <a:gd name="T11" fmla="*/ 96 h 100"/>
                <a:gd name="T12" fmla="*/ 88 w 100"/>
                <a:gd name="T13" fmla="*/ 100 h 100"/>
                <a:gd name="T14" fmla="*/ 12 w 100"/>
                <a:gd name="T15" fmla="*/ 100 h 100"/>
                <a:gd name="T16" fmla="*/ 4 w 100"/>
                <a:gd name="T17" fmla="*/ 96 h 100"/>
                <a:gd name="T18" fmla="*/ 0 w 100"/>
                <a:gd name="T19" fmla="*/ 88 h 100"/>
                <a:gd name="T20" fmla="*/ 0 w 100"/>
                <a:gd name="T21" fmla="*/ 12 h 100"/>
                <a:gd name="T22" fmla="*/ 12 w 100"/>
                <a:gd name="T23" fmla="*/ 0 h 100"/>
                <a:gd name="T24" fmla="*/ 86 w 100"/>
                <a:gd name="T25" fmla="*/ 14 h 100"/>
                <a:gd name="T26" fmla="*/ 14 w 100"/>
                <a:gd name="T27" fmla="*/ 14 h 100"/>
                <a:gd name="T28" fmla="*/ 14 w 100"/>
                <a:gd name="T29" fmla="*/ 86 h 100"/>
                <a:gd name="T30" fmla="*/ 86 w 100"/>
                <a:gd name="T31" fmla="*/ 86 h 100"/>
                <a:gd name="T32" fmla="*/ 86 w 100"/>
                <a:gd name="T33" fmla="*/ 1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0">
                  <a:moveTo>
                    <a:pt x="12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91" y="0"/>
                    <a:pt x="94" y="1"/>
                    <a:pt x="97" y="3"/>
                  </a:cubicBezTo>
                  <a:cubicBezTo>
                    <a:pt x="99" y="5"/>
                    <a:pt x="100" y="8"/>
                    <a:pt x="100" y="12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0" y="91"/>
                    <a:pt x="99" y="94"/>
                    <a:pt x="97" y="96"/>
                  </a:cubicBezTo>
                  <a:cubicBezTo>
                    <a:pt x="94" y="98"/>
                    <a:pt x="91" y="100"/>
                    <a:pt x="88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9" y="100"/>
                    <a:pt x="6" y="98"/>
                    <a:pt x="4" y="96"/>
                  </a:cubicBezTo>
                  <a:cubicBezTo>
                    <a:pt x="1" y="94"/>
                    <a:pt x="0" y="91"/>
                    <a:pt x="0" y="8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  <a:moveTo>
                    <a:pt x="86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6" y="14"/>
                    <a:pt x="86" y="14"/>
                    <a:pt x="8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56"/>
            <p:cNvSpPr/>
            <p:nvPr/>
          </p:nvSpPr>
          <p:spPr bwMode="auto">
            <a:xfrm>
              <a:off x="11209338" y="2955925"/>
              <a:ext cx="127000" cy="165100"/>
            </a:xfrm>
            <a:custGeom>
              <a:avLst/>
              <a:gdLst>
                <a:gd name="T0" fmla="*/ 25 w 34"/>
                <a:gd name="T1" fmla="*/ 12 h 44"/>
                <a:gd name="T2" fmla="*/ 31 w 34"/>
                <a:gd name="T3" fmla="*/ 13 h 44"/>
                <a:gd name="T4" fmla="*/ 32 w 34"/>
                <a:gd name="T5" fmla="*/ 6 h 44"/>
                <a:gd name="T6" fmla="*/ 26 w 34"/>
                <a:gd name="T7" fmla="*/ 1 h 44"/>
                <a:gd name="T8" fmla="*/ 18 w 34"/>
                <a:gd name="T9" fmla="*/ 0 h 44"/>
                <a:gd name="T10" fmla="*/ 0 w 34"/>
                <a:gd name="T11" fmla="*/ 17 h 44"/>
                <a:gd name="T12" fmla="*/ 0 w 34"/>
                <a:gd name="T13" fmla="*/ 26 h 44"/>
                <a:gd name="T14" fmla="*/ 6 w 34"/>
                <a:gd name="T15" fmla="*/ 39 h 44"/>
                <a:gd name="T16" fmla="*/ 18 w 34"/>
                <a:gd name="T17" fmla="*/ 44 h 44"/>
                <a:gd name="T18" fmla="*/ 27 w 34"/>
                <a:gd name="T19" fmla="*/ 42 h 44"/>
                <a:gd name="T20" fmla="*/ 33 w 34"/>
                <a:gd name="T21" fmla="*/ 36 h 44"/>
                <a:gd name="T22" fmla="*/ 32 w 34"/>
                <a:gd name="T23" fmla="*/ 29 h 44"/>
                <a:gd name="T24" fmla="*/ 25 w 34"/>
                <a:gd name="T25" fmla="*/ 31 h 44"/>
                <a:gd name="T26" fmla="*/ 22 w 34"/>
                <a:gd name="T27" fmla="*/ 33 h 44"/>
                <a:gd name="T28" fmla="*/ 18 w 34"/>
                <a:gd name="T29" fmla="*/ 34 h 44"/>
                <a:gd name="T30" fmla="*/ 12 w 34"/>
                <a:gd name="T31" fmla="*/ 32 h 44"/>
                <a:gd name="T32" fmla="*/ 10 w 34"/>
                <a:gd name="T33" fmla="*/ 26 h 44"/>
                <a:gd name="T34" fmla="*/ 10 w 34"/>
                <a:gd name="T35" fmla="*/ 17 h 44"/>
                <a:gd name="T36" fmla="*/ 18 w 34"/>
                <a:gd name="T37" fmla="*/ 9 h 44"/>
                <a:gd name="T38" fmla="*/ 22 w 34"/>
                <a:gd name="T39" fmla="*/ 10 h 44"/>
                <a:gd name="T40" fmla="*/ 25 w 34"/>
                <a:gd name="T41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44">
                  <a:moveTo>
                    <a:pt x="25" y="12"/>
                  </a:moveTo>
                  <a:cubicBezTo>
                    <a:pt x="26" y="14"/>
                    <a:pt x="29" y="14"/>
                    <a:pt x="31" y="13"/>
                  </a:cubicBezTo>
                  <a:cubicBezTo>
                    <a:pt x="33" y="11"/>
                    <a:pt x="33" y="8"/>
                    <a:pt x="32" y="6"/>
                  </a:cubicBezTo>
                  <a:cubicBezTo>
                    <a:pt x="30" y="4"/>
                    <a:pt x="28" y="2"/>
                    <a:pt x="26" y="1"/>
                  </a:cubicBezTo>
                  <a:cubicBezTo>
                    <a:pt x="23" y="0"/>
                    <a:pt x="21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2" y="35"/>
                    <a:pt x="6" y="39"/>
                  </a:cubicBezTo>
                  <a:cubicBezTo>
                    <a:pt x="9" y="42"/>
                    <a:pt x="13" y="44"/>
                    <a:pt x="18" y="44"/>
                  </a:cubicBezTo>
                  <a:cubicBezTo>
                    <a:pt x="21" y="44"/>
                    <a:pt x="24" y="43"/>
                    <a:pt x="27" y="42"/>
                  </a:cubicBezTo>
                  <a:cubicBezTo>
                    <a:pt x="29" y="40"/>
                    <a:pt x="31" y="38"/>
                    <a:pt x="33" y="36"/>
                  </a:cubicBezTo>
                  <a:cubicBezTo>
                    <a:pt x="34" y="33"/>
                    <a:pt x="34" y="31"/>
                    <a:pt x="32" y="29"/>
                  </a:cubicBezTo>
                  <a:cubicBezTo>
                    <a:pt x="29" y="28"/>
                    <a:pt x="27" y="28"/>
                    <a:pt x="25" y="31"/>
                  </a:cubicBezTo>
                  <a:cubicBezTo>
                    <a:pt x="24" y="32"/>
                    <a:pt x="23" y="33"/>
                    <a:pt x="22" y="33"/>
                  </a:cubicBezTo>
                  <a:cubicBezTo>
                    <a:pt x="21" y="34"/>
                    <a:pt x="20" y="34"/>
                    <a:pt x="18" y="34"/>
                  </a:cubicBezTo>
                  <a:cubicBezTo>
                    <a:pt x="16" y="34"/>
                    <a:pt x="14" y="33"/>
                    <a:pt x="12" y="32"/>
                  </a:cubicBezTo>
                  <a:cubicBezTo>
                    <a:pt x="11" y="30"/>
                    <a:pt x="10" y="28"/>
                    <a:pt x="10" y="2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4" y="9"/>
                    <a:pt x="18" y="9"/>
                  </a:cubicBezTo>
                  <a:cubicBezTo>
                    <a:pt x="19" y="9"/>
                    <a:pt x="21" y="9"/>
                    <a:pt x="22" y="10"/>
                  </a:cubicBezTo>
                  <a:cubicBezTo>
                    <a:pt x="23" y="10"/>
                    <a:pt x="24" y="11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96600" y="2699026"/>
            <a:ext cx="502920" cy="649607"/>
            <a:chOff x="5353051" y="3651250"/>
            <a:chExt cx="503237" cy="649288"/>
          </a:xfrm>
          <a:solidFill>
            <a:schemeClr val="bg1"/>
          </a:solidFill>
        </p:grpSpPr>
        <p:sp>
          <p:nvSpPr>
            <p:cNvPr id="34" name="Freeform 14"/>
            <p:cNvSpPr/>
            <p:nvPr/>
          </p:nvSpPr>
          <p:spPr bwMode="auto">
            <a:xfrm>
              <a:off x="5429251" y="4214813"/>
              <a:ext cx="280988" cy="77788"/>
            </a:xfrm>
            <a:custGeom>
              <a:avLst/>
              <a:gdLst>
                <a:gd name="T0" fmla="*/ 44 w 75"/>
                <a:gd name="T1" fmla="*/ 0 h 21"/>
                <a:gd name="T2" fmla="*/ 40 w 75"/>
                <a:gd name="T3" fmla="*/ 4 h 21"/>
                <a:gd name="T4" fmla="*/ 43 w 75"/>
                <a:gd name="T5" fmla="*/ 7 h 21"/>
                <a:gd name="T6" fmla="*/ 49 w 75"/>
                <a:gd name="T7" fmla="*/ 8 h 21"/>
                <a:gd name="T8" fmla="*/ 55 w 75"/>
                <a:gd name="T9" fmla="*/ 8 h 21"/>
                <a:gd name="T10" fmla="*/ 62 w 75"/>
                <a:gd name="T11" fmla="*/ 10 h 21"/>
                <a:gd name="T12" fmla="*/ 64 w 75"/>
                <a:gd name="T13" fmla="*/ 11 h 21"/>
                <a:gd name="T14" fmla="*/ 57 w 75"/>
                <a:gd name="T15" fmla="*/ 13 h 21"/>
                <a:gd name="T16" fmla="*/ 47 w 75"/>
                <a:gd name="T17" fmla="*/ 14 h 21"/>
                <a:gd name="T18" fmla="*/ 36 w 75"/>
                <a:gd name="T19" fmla="*/ 15 h 21"/>
                <a:gd name="T20" fmla="*/ 24 w 75"/>
                <a:gd name="T21" fmla="*/ 14 h 21"/>
                <a:gd name="T22" fmla="*/ 14 w 75"/>
                <a:gd name="T23" fmla="*/ 13 h 21"/>
                <a:gd name="T24" fmla="*/ 8 w 75"/>
                <a:gd name="T25" fmla="*/ 11 h 21"/>
                <a:gd name="T26" fmla="*/ 10 w 75"/>
                <a:gd name="T27" fmla="*/ 10 h 21"/>
                <a:gd name="T28" fmla="*/ 22 w 75"/>
                <a:gd name="T29" fmla="*/ 8 h 21"/>
                <a:gd name="T30" fmla="*/ 28 w 75"/>
                <a:gd name="T31" fmla="*/ 7 h 21"/>
                <a:gd name="T32" fmla="*/ 31 w 75"/>
                <a:gd name="T33" fmla="*/ 4 h 21"/>
                <a:gd name="T34" fmla="*/ 27 w 75"/>
                <a:gd name="T35" fmla="*/ 1 h 21"/>
                <a:gd name="T36" fmla="*/ 21 w 75"/>
                <a:gd name="T37" fmla="*/ 1 h 21"/>
                <a:gd name="T38" fmla="*/ 8 w 75"/>
                <a:gd name="T39" fmla="*/ 4 h 21"/>
                <a:gd name="T40" fmla="*/ 0 w 75"/>
                <a:gd name="T41" fmla="*/ 11 h 21"/>
                <a:gd name="T42" fmla="*/ 5 w 75"/>
                <a:gd name="T43" fmla="*/ 17 h 21"/>
                <a:gd name="T44" fmla="*/ 13 w 75"/>
                <a:gd name="T45" fmla="*/ 20 h 21"/>
                <a:gd name="T46" fmla="*/ 24 w 75"/>
                <a:gd name="T47" fmla="*/ 21 h 21"/>
                <a:gd name="T48" fmla="*/ 36 w 75"/>
                <a:gd name="T49" fmla="*/ 21 h 21"/>
                <a:gd name="T50" fmla="*/ 48 w 75"/>
                <a:gd name="T51" fmla="*/ 21 h 21"/>
                <a:gd name="T52" fmla="*/ 58 w 75"/>
                <a:gd name="T53" fmla="*/ 20 h 21"/>
                <a:gd name="T54" fmla="*/ 67 w 75"/>
                <a:gd name="T55" fmla="*/ 17 h 21"/>
                <a:gd name="T56" fmla="*/ 64 w 75"/>
                <a:gd name="T57" fmla="*/ 4 h 21"/>
                <a:gd name="T58" fmla="*/ 56 w 75"/>
                <a:gd name="T59" fmla="*/ 2 h 21"/>
                <a:gd name="T60" fmla="*/ 50 w 75"/>
                <a:gd name="T61" fmla="*/ 1 h 21"/>
                <a:gd name="T62" fmla="*/ 44 w 75"/>
                <a:gd name="T6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21">
                  <a:moveTo>
                    <a:pt x="44" y="0"/>
                  </a:moveTo>
                  <a:cubicBezTo>
                    <a:pt x="42" y="0"/>
                    <a:pt x="40" y="2"/>
                    <a:pt x="40" y="4"/>
                  </a:cubicBezTo>
                  <a:cubicBezTo>
                    <a:pt x="40" y="5"/>
                    <a:pt x="41" y="7"/>
                    <a:pt x="43" y="7"/>
                  </a:cubicBezTo>
                  <a:cubicBezTo>
                    <a:pt x="45" y="7"/>
                    <a:pt x="47" y="7"/>
                    <a:pt x="49" y="8"/>
                  </a:cubicBezTo>
                  <a:cubicBezTo>
                    <a:pt x="52" y="8"/>
                    <a:pt x="53" y="8"/>
                    <a:pt x="55" y="8"/>
                  </a:cubicBezTo>
                  <a:cubicBezTo>
                    <a:pt x="56" y="9"/>
                    <a:pt x="59" y="9"/>
                    <a:pt x="62" y="10"/>
                  </a:cubicBezTo>
                  <a:cubicBezTo>
                    <a:pt x="65" y="11"/>
                    <a:pt x="64" y="11"/>
                    <a:pt x="64" y="11"/>
                  </a:cubicBezTo>
                  <a:cubicBezTo>
                    <a:pt x="62" y="12"/>
                    <a:pt x="60" y="13"/>
                    <a:pt x="57" y="13"/>
                  </a:cubicBezTo>
                  <a:cubicBezTo>
                    <a:pt x="54" y="14"/>
                    <a:pt x="51" y="14"/>
                    <a:pt x="47" y="14"/>
                  </a:cubicBezTo>
                  <a:cubicBezTo>
                    <a:pt x="44" y="15"/>
                    <a:pt x="40" y="15"/>
                    <a:pt x="36" y="15"/>
                  </a:cubicBezTo>
                  <a:cubicBezTo>
                    <a:pt x="32" y="15"/>
                    <a:pt x="28" y="15"/>
                    <a:pt x="24" y="14"/>
                  </a:cubicBezTo>
                  <a:cubicBezTo>
                    <a:pt x="20" y="14"/>
                    <a:pt x="17" y="14"/>
                    <a:pt x="14" y="13"/>
                  </a:cubicBezTo>
                  <a:cubicBezTo>
                    <a:pt x="11" y="13"/>
                    <a:pt x="9" y="12"/>
                    <a:pt x="8" y="11"/>
                  </a:cubicBezTo>
                  <a:cubicBezTo>
                    <a:pt x="7" y="11"/>
                    <a:pt x="8" y="11"/>
                    <a:pt x="10" y="10"/>
                  </a:cubicBezTo>
                  <a:cubicBezTo>
                    <a:pt x="14" y="9"/>
                    <a:pt x="18" y="8"/>
                    <a:pt x="22" y="8"/>
                  </a:cubicBezTo>
                  <a:cubicBezTo>
                    <a:pt x="24" y="7"/>
                    <a:pt x="26" y="7"/>
                    <a:pt x="28" y="7"/>
                  </a:cubicBezTo>
                  <a:cubicBezTo>
                    <a:pt x="30" y="7"/>
                    <a:pt x="31" y="5"/>
                    <a:pt x="31" y="4"/>
                  </a:cubicBezTo>
                  <a:cubicBezTo>
                    <a:pt x="31" y="2"/>
                    <a:pt x="29" y="0"/>
                    <a:pt x="27" y="1"/>
                  </a:cubicBezTo>
                  <a:cubicBezTo>
                    <a:pt x="25" y="1"/>
                    <a:pt x="23" y="1"/>
                    <a:pt x="21" y="1"/>
                  </a:cubicBezTo>
                  <a:cubicBezTo>
                    <a:pt x="17" y="2"/>
                    <a:pt x="12" y="3"/>
                    <a:pt x="8" y="4"/>
                  </a:cubicBezTo>
                  <a:cubicBezTo>
                    <a:pt x="4" y="5"/>
                    <a:pt x="0" y="7"/>
                    <a:pt x="0" y="11"/>
                  </a:cubicBezTo>
                  <a:cubicBezTo>
                    <a:pt x="0" y="13"/>
                    <a:pt x="2" y="15"/>
                    <a:pt x="5" y="17"/>
                  </a:cubicBezTo>
                  <a:cubicBezTo>
                    <a:pt x="7" y="18"/>
                    <a:pt x="9" y="19"/>
                    <a:pt x="13" y="20"/>
                  </a:cubicBezTo>
                  <a:cubicBezTo>
                    <a:pt x="16" y="20"/>
                    <a:pt x="20" y="21"/>
                    <a:pt x="24" y="21"/>
                  </a:cubicBezTo>
                  <a:cubicBezTo>
                    <a:pt x="27" y="21"/>
                    <a:pt x="31" y="21"/>
                    <a:pt x="36" y="21"/>
                  </a:cubicBezTo>
                  <a:cubicBezTo>
                    <a:pt x="40" y="21"/>
                    <a:pt x="44" y="21"/>
                    <a:pt x="48" y="21"/>
                  </a:cubicBezTo>
                  <a:cubicBezTo>
                    <a:pt x="52" y="21"/>
                    <a:pt x="55" y="20"/>
                    <a:pt x="58" y="20"/>
                  </a:cubicBezTo>
                  <a:cubicBezTo>
                    <a:pt x="62" y="19"/>
                    <a:pt x="65" y="18"/>
                    <a:pt x="67" y="17"/>
                  </a:cubicBezTo>
                  <a:cubicBezTo>
                    <a:pt x="75" y="13"/>
                    <a:pt x="71" y="6"/>
                    <a:pt x="64" y="4"/>
                  </a:cubicBezTo>
                  <a:cubicBezTo>
                    <a:pt x="61" y="3"/>
                    <a:pt x="57" y="2"/>
                    <a:pt x="56" y="2"/>
                  </a:cubicBezTo>
                  <a:cubicBezTo>
                    <a:pt x="54" y="2"/>
                    <a:pt x="52" y="1"/>
                    <a:pt x="50" y="1"/>
                  </a:cubicBezTo>
                  <a:cubicBezTo>
                    <a:pt x="48" y="1"/>
                    <a:pt x="46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5507038" y="4184650"/>
              <a:ext cx="109538" cy="71438"/>
            </a:xfrm>
            <a:custGeom>
              <a:avLst/>
              <a:gdLst>
                <a:gd name="T0" fmla="*/ 2 w 29"/>
                <a:gd name="T1" fmla="*/ 12 h 19"/>
                <a:gd name="T2" fmla="*/ 1 w 29"/>
                <a:gd name="T3" fmla="*/ 17 h 19"/>
                <a:gd name="T4" fmla="*/ 5 w 29"/>
                <a:gd name="T5" fmla="*/ 18 h 19"/>
                <a:gd name="T6" fmla="*/ 12 w 29"/>
                <a:gd name="T7" fmla="*/ 12 h 19"/>
                <a:gd name="T8" fmla="*/ 14 w 29"/>
                <a:gd name="T9" fmla="*/ 6 h 19"/>
                <a:gd name="T10" fmla="*/ 17 w 29"/>
                <a:gd name="T11" fmla="*/ 12 h 19"/>
                <a:gd name="T12" fmla="*/ 24 w 29"/>
                <a:gd name="T13" fmla="*/ 18 h 19"/>
                <a:gd name="T14" fmla="*/ 28 w 29"/>
                <a:gd name="T15" fmla="*/ 17 h 19"/>
                <a:gd name="T16" fmla="*/ 27 w 29"/>
                <a:gd name="T17" fmla="*/ 12 h 19"/>
                <a:gd name="T18" fmla="*/ 23 w 29"/>
                <a:gd name="T19" fmla="*/ 9 h 19"/>
                <a:gd name="T20" fmla="*/ 21 w 29"/>
                <a:gd name="T21" fmla="*/ 3 h 19"/>
                <a:gd name="T22" fmla="*/ 17 w 29"/>
                <a:gd name="T23" fmla="*/ 0 h 19"/>
                <a:gd name="T24" fmla="*/ 15 w 29"/>
                <a:gd name="T25" fmla="*/ 2 h 19"/>
                <a:gd name="T26" fmla="*/ 12 w 29"/>
                <a:gd name="T27" fmla="*/ 0 h 19"/>
                <a:gd name="T28" fmla="*/ 8 w 29"/>
                <a:gd name="T29" fmla="*/ 3 h 19"/>
                <a:gd name="T30" fmla="*/ 6 w 29"/>
                <a:gd name="T31" fmla="*/ 8 h 19"/>
                <a:gd name="T32" fmla="*/ 2 w 29"/>
                <a:gd name="T3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19">
                  <a:moveTo>
                    <a:pt x="2" y="12"/>
                  </a:moveTo>
                  <a:cubicBezTo>
                    <a:pt x="0" y="13"/>
                    <a:pt x="0" y="15"/>
                    <a:pt x="1" y="17"/>
                  </a:cubicBezTo>
                  <a:cubicBezTo>
                    <a:pt x="1" y="18"/>
                    <a:pt x="3" y="19"/>
                    <a:pt x="5" y="18"/>
                  </a:cubicBezTo>
                  <a:cubicBezTo>
                    <a:pt x="8" y="17"/>
                    <a:pt x="10" y="15"/>
                    <a:pt x="12" y="12"/>
                  </a:cubicBezTo>
                  <a:cubicBezTo>
                    <a:pt x="13" y="10"/>
                    <a:pt x="14" y="8"/>
                    <a:pt x="14" y="6"/>
                  </a:cubicBezTo>
                  <a:cubicBezTo>
                    <a:pt x="15" y="8"/>
                    <a:pt x="16" y="10"/>
                    <a:pt x="17" y="12"/>
                  </a:cubicBezTo>
                  <a:cubicBezTo>
                    <a:pt x="19" y="15"/>
                    <a:pt x="21" y="17"/>
                    <a:pt x="24" y="18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5"/>
                    <a:pt x="28" y="13"/>
                    <a:pt x="27" y="12"/>
                  </a:cubicBezTo>
                  <a:cubicBezTo>
                    <a:pt x="25" y="11"/>
                    <a:pt x="23" y="10"/>
                    <a:pt x="23" y="9"/>
                  </a:cubicBezTo>
                  <a:cubicBezTo>
                    <a:pt x="21" y="7"/>
                    <a:pt x="21" y="5"/>
                    <a:pt x="21" y="3"/>
                  </a:cubicBezTo>
                  <a:cubicBezTo>
                    <a:pt x="21" y="1"/>
                    <a:pt x="19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0" y="0"/>
                    <a:pt x="8" y="1"/>
                    <a:pt x="8" y="3"/>
                  </a:cubicBezTo>
                  <a:cubicBezTo>
                    <a:pt x="8" y="5"/>
                    <a:pt x="8" y="7"/>
                    <a:pt x="6" y="8"/>
                  </a:cubicBezTo>
                  <a:cubicBezTo>
                    <a:pt x="5" y="10"/>
                    <a:pt x="4" y="11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5364163" y="3651250"/>
              <a:ext cx="492125" cy="558800"/>
            </a:xfrm>
            <a:custGeom>
              <a:avLst/>
              <a:gdLst>
                <a:gd name="T0" fmla="*/ 118 w 131"/>
                <a:gd name="T1" fmla="*/ 112 h 149"/>
                <a:gd name="T2" fmla="*/ 73 w 131"/>
                <a:gd name="T3" fmla="*/ 144 h 149"/>
                <a:gd name="T4" fmla="*/ 9 w 131"/>
                <a:gd name="T5" fmla="*/ 131 h 149"/>
                <a:gd name="T6" fmla="*/ 3 w 131"/>
                <a:gd name="T7" fmla="*/ 126 h 149"/>
                <a:gd name="T8" fmla="*/ 2 w 131"/>
                <a:gd name="T9" fmla="*/ 119 h 149"/>
                <a:gd name="T10" fmla="*/ 9 w 131"/>
                <a:gd name="T11" fmla="*/ 119 h 149"/>
                <a:gd name="T12" fmla="*/ 15 w 131"/>
                <a:gd name="T13" fmla="*/ 123 h 149"/>
                <a:gd name="T14" fmla="*/ 20 w 131"/>
                <a:gd name="T15" fmla="*/ 127 h 149"/>
                <a:gd name="T16" fmla="*/ 20 w 131"/>
                <a:gd name="T17" fmla="*/ 127 h 149"/>
                <a:gd name="T18" fmla="*/ 20 w 131"/>
                <a:gd name="T19" fmla="*/ 127 h 149"/>
                <a:gd name="T20" fmla="*/ 20 w 131"/>
                <a:gd name="T21" fmla="*/ 127 h 149"/>
                <a:gd name="T22" fmla="*/ 20 w 131"/>
                <a:gd name="T23" fmla="*/ 127 h 149"/>
                <a:gd name="T24" fmla="*/ 20 w 131"/>
                <a:gd name="T25" fmla="*/ 127 h 149"/>
                <a:gd name="T26" fmla="*/ 21 w 131"/>
                <a:gd name="T27" fmla="*/ 127 h 149"/>
                <a:gd name="T28" fmla="*/ 21 w 131"/>
                <a:gd name="T29" fmla="*/ 127 h 149"/>
                <a:gd name="T30" fmla="*/ 71 w 131"/>
                <a:gd name="T31" fmla="*/ 134 h 149"/>
                <a:gd name="T32" fmla="*/ 116 w 131"/>
                <a:gd name="T33" fmla="*/ 57 h 149"/>
                <a:gd name="T34" fmla="*/ 84 w 131"/>
                <a:gd name="T35" fmla="*/ 17 h 149"/>
                <a:gd name="T36" fmla="*/ 71 w 131"/>
                <a:gd name="T37" fmla="*/ 11 h 149"/>
                <a:gd name="T38" fmla="*/ 67 w 131"/>
                <a:gd name="T39" fmla="*/ 4 h 149"/>
                <a:gd name="T40" fmla="*/ 74 w 131"/>
                <a:gd name="T41" fmla="*/ 1 h 149"/>
                <a:gd name="T42" fmla="*/ 89 w 131"/>
                <a:gd name="T43" fmla="*/ 8 h 149"/>
                <a:gd name="T44" fmla="*/ 125 w 131"/>
                <a:gd name="T45" fmla="*/ 54 h 149"/>
                <a:gd name="T46" fmla="*/ 121 w 131"/>
                <a:gd name="T47" fmla="*/ 107 h 149"/>
                <a:gd name="T48" fmla="*/ 118 w 131"/>
                <a:gd name="T49" fmla="*/ 11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49">
                  <a:moveTo>
                    <a:pt x="118" y="112"/>
                  </a:moveTo>
                  <a:cubicBezTo>
                    <a:pt x="108" y="129"/>
                    <a:pt x="92" y="140"/>
                    <a:pt x="73" y="144"/>
                  </a:cubicBezTo>
                  <a:cubicBezTo>
                    <a:pt x="51" y="149"/>
                    <a:pt x="27" y="144"/>
                    <a:pt x="9" y="131"/>
                  </a:cubicBezTo>
                  <a:cubicBezTo>
                    <a:pt x="7" y="130"/>
                    <a:pt x="5" y="128"/>
                    <a:pt x="3" y="126"/>
                  </a:cubicBezTo>
                  <a:cubicBezTo>
                    <a:pt x="1" y="125"/>
                    <a:pt x="0" y="121"/>
                    <a:pt x="2" y="119"/>
                  </a:cubicBezTo>
                  <a:cubicBezTo>
                    <a:pt x="4" y="117"/>
                    <a:pt x="7" y="117"/>
                    <a:pt x="9" y="119"/>
                  </a:cubicBezTo>
                  <a:cubicBezTo>
                    <a:pt x="11" y="120"/>
                    <a:pt x="13" y="122"/>
                    <a:pt x="15" y="123"/>
                  </a:cubicBezTo>
                  <a:cubicBezTo>
                    <a:pt x="16" y="124"/>
                    <a:pt x="18" y="125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37" y="136"/>
                    <a:pt x="55" y="138"/>
                    <a:pt x="71" y="134"/>
                  </a:cubicBezTo>
                  <a:cubicBezTo>
                    <a:pt x="106" y="126"/>
                    <a:pt x="126" y="91"/>
                    <a:pt x="116" y="57"/>
                  </a:cubicBezTo>
                  <a:cubicBezTo>
                    <a:pt x="111" y="41"/>
                    <a:pt x="100" y="26"/>
                    <a:pt x="84" y="17"/>
                  </a:cubicBezTo>
                  <a:cubicBezTo>
                    <a:pt x="80" y="14"/>
                    <a:pt x="75" y="12"/>
                    <a:pt x="71" y="11"/>
                  </a:cubicBezTo>
                  <a:cubicBezTo>
                    <a:pt x="68" y="10"/>
                    <a:pt x="67" y="7"/>
                    <a:pt x="67" y="4"/>
                  </a:cubicBezTo>
                  <a:cubicBezTo>
                    <a:pt x="68" y="2"/>
                    <a:pt x="71" y="0"/>
                    <a:pt x="74" y="1"/>
                  </a:cubicBezTo>
                  <a:cubicBezTo>
                    <a:pt x="79" y="3"/>
                    <a:pt x="84" y="5"/>
                    <a:pt x="89" y="8"/>
                  </a:cubicBezTo>
                  <a:cubicBezTo>
                    <a:pt x="107" y="19"/>
                    <a:pt x="120" y="36"/>
                    <a:pt x="125" y="54"/>
                  </a:cubicBezTo>
                  <a:cubicBezTo>
                    <a:pt x="131" y="71"/>
                    <a:pt x="130" y="90"/>
                    <a:pt x="121" y="107"/>
                  </a:cubicBezTo>
                  <a:cubicBezTo>
                    <a:pt x="118" y="114"/>
                    <a:pt x="121" y="107"/>
                    <a:pt x="11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5353051" y="3711575"/>
              <a:ext cx="425450" cy="423863"/>
            </a:xfrm>
            <a:custGeom>
              <a:avLst/>
              <a:gdLst>
                <a:gd name="T0" fmla="*/ 56 w 113"/>
                <a:gd name="T1" fmla="*/ 0 h 113"/>
                <a:gd name="T2" fmla="*/ 96 w 113"/>
                <a:gd name="T3" fmla="*/ 17 h 113"/>
                <a:gd name="T4" fmla="*/ 113 w 113"/>
                <a:gd name="T5" fmla="*/ 57 h 113"/>
                <a:gd name="T6" fmla="*/ 96 w 113"/>
                <a:gd name="T7" fmla="*/ 96 h 113"/>
                <a:gd name="T8" fmla="*/ 56 w 113"/>
                <a:gd name="T9" fmla="*/ 113 h 113"/>
                <a:gd name="T10" fmla="*/ 16 w 113"/>
                <a:gd name="T11" fmla="*/ 96 h 113"/>
                <a:gd name="T12" fmla="*/ 0 w 113"/>
                <a:gd name="T13" fmla="*/ 57 h 113"/>
                <a:gd name="T14" fmla="*/ 16 w 113"/>
                <a:gd name="T15" fmla="*/ 17 h 113"/>
                <a:gd name="T16" fmla="*/ 56 w 113"/>
                <a:gd name="T17" fmla="*/ 0 h 113"/>
                <a:gd name="T18" fmla="*/ 92 w 113"/>
                <a:gd name="T19" fmla="*/ 21 h 113"/>
                <a:gd name="T20" fmla="*/ 56 w 113"/>
                <a:gd name="T21" fmla="*/ 6 h 113"/>
                <a:gd name="T22" fmla="*/ 21 w 113"/>
                <a:gd name="T23" fmla="*/ 21 h 113"/>
                <a:gd name="T24" fmla="*/ 6 w 113"/>
                <a:gd name="T25" fmla="*/ 57 h 113"/>
                <a:gd name="T26" fmla="*/ 21 w 113"/>
                <a:gd name="T27" fmla="*/ 92 h 113"/>
                <a:gd name="T28" fmla="*/ 56 w 113"/>
                <a:gd name="T29" fmla="*/ 107 h 113"/>
                <a:gd name="T30" fmla="*/ 92 w 113"/>
                <a:gd name="T31" fmla="*/ 92 h 113"/>
                <a:gd name="T32" fmla="*/ 107 w 113"/>
                <a:gd name="T33" fmla="*/ 57 h 113"/>
                <a:gd name="T34" fmla="*/ 92 w 113"/>
                <a:gd name="T35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6" y="0"/>
                  </a:moveTo>
                  <a:cubicBezTo>
                    <a:pt x="72" y="0"/>
                    <a:pt x="86" y="6"/>
                    <a:pt x="96" y="17"/>
                  </a:cubicBezTo>
                  <a:cubicBezTo>
                    <a:pt x="107" y="27"/>
                    <a:pt x="113" y="41"/>
                    <a:pt x="113" y="57"/>
                  </a:cubicBezTo>
                  <a:cubicBezTo>
                    <a:pt x="113" y="72"/>
                    <a:pt x="107" y="86"/>
                    <a:pt x="96" y="96"/>
                  </a:cubicBezTo>
                  <a:cubicBezTo>
                    <a:pt x="86" y="107"/>
                    <a:pt x="72" y="113"/>
                    <a:pt x="56" y="113"/>
                  </a:cubicBezTo>
                  <a:cubicBezTo>
                    <a:pt x="41" y="113"/>
                    <a:pt x="27" y="107"/>
                    <a:pt x="16" y="96"/>
                  </a:cubicBezTo>
                  <a:cubicBezTo>
                    <a:pt x="6" y="86"/>
                    <a:pt x="0" y="72"/>
                    <a:pt x="0" y="57"/>
                  </a:cubicBezTo>
                  <a:cubicBezTo>
                    <a:pt x="0" y="41"/>
                    <a:pt x="6" y="27"/>
                    <a:pt x="16" y="17"/>
                  </a:cubicBezTo>
                  <a:cubicBezTo>
                    <a:pt x="27" y="6"/>
                    <a:pt x="41" y="0"/>
                    <a:pt x="56" y="0"/>
                  </a:cubicBezTo>
                  <a:close/>
                  <a:moveTo>
                    <a:pt x="92" y="21"/>
                  </a:moveTo>
                  <a:cubicBezTo>
                    <a:pt x="83" y="12"/>
                    <a:pt x="70" y="6"/>
                    <a:pt x="56" y="6"/>
                  </a:cubicBezTo>
                  <a:cubicBezTo>
                    <a:pt x="42" y="6"/>
                    <a:pt x="30" y="12"/>
                    <a:pt x="21" y="21"/>
                  </a:cubicBezTo>
                  <a:cubicBezTo>
                    <a:pt x="12" y="30"/>
                    <a:pt x="6" y="43"/>
                    <a:pt x="6" y="57"/>
                  </a:cubicBezTo>
                  <a:cubicBezTo>
                    <a:pt x="6" y="70"/>
                    <a:pt x="12" y="83"/>
                    <a:pt x="21" y="92"/>
                  </a:cubicBezTo>
                  <a:cubicBezTo>
                    <a:pt x="30" y="101"/>
                    <a:pt x="42" y="107"/>
                    <a:pt x="56" y="107"/>
                  </a:cubicBezTo>
                  <a:cubicBezTo>
                    <a:pt x="70" y="107"/>
                    <a:pt x="83" y="101"/>
                    <a:pt x="92" y="92"/>
                  </a:cubicBezTo>
                  <a:cubicBezTo>
                    <a:pt x="101" y="83"/>
                    <a:pt x="107" y="70"/>
                    <a:pt x="107" y="57"/>
                  </a:cubicBezTo>
                  <a:cubicBezTo>
                    <a:pt x="107" y="43"/>
                    <a:pt x="101" y="30"/>
                    <a:pt x="9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Freeform 18"/>
            <p:cNvSpPr>
              <a:spLocks noEditPoints="1"/>
            </p:cNvSpPr>
            <p:nvPr/>
          </p:nvSpPr>
          <p:spPr bwMode="auto">
            <a:xfrm>
              <a:off x="5380038" y="3717925"/>
              <a:ext cx="363538" cy="409575"/>
            </a:xfrm>
            <a:custGeom>
              <a:avLst/>
              <a:gdLst>
                <a:gd name="T0" fmla="*/ 90 w 97"/>
                <a:gd name="T1" fmla="*/ 17 h 109"/>
                <a:gd name="T2" fmla="*/ 96 w 97"/>
                <a:gd name="T3" fmla="*/ 35 h 109"/>
                <a:gd name="T4" fmla="*/ 86 w 97"/>
                <a:gd name="T5" fmla="*/ 76 h 109"/>
                <a:gd name="T6" fmla="*/ 56 w 97"/>
                <a:gd name="T7" fmla="*/ 104 h 109"/>
                <a:gd name="T8" fmla="*/ 37 w 97"/>
                <a:gd name="T9" fmla="*/ 109 h 109"/>
                <a:gd name="T10" fmla="*/ 9 w 97"/>
                <a:gd name="T11" fmla="*/ 92 h 109"/>
                <a:gd name="T12" fmla="*/ 3 w 97"/>
                <a:gd name="T13" fmla="*/ 74 h 109"/>
                <a:gd name="T14" fmla="*/ 43 w 97"/>
                <a:gd name="T15" fmla="*/ 4 h 109"/>
                <a:gd name="T16" fmla="*/ 61 w 97"/>
                <a:gd name="T17" fmla="*/ 0 h 109"/>
                <a:gd name="T18" fmla="*/ 90 w 97"/>
                <a:gd name="T19" fmla="*/ 17 h 109"/>
                <a:gd name="T20" fmla="*/ 85 w 97"/>
                <a:gd name="T21" fmla="*/ 20 h 109"/>
                <a:gd name="T22" fmla="*/ 61 w 97"/>
                <a:gd name="T23" fmla="*/ 6 h 109"/>
                <a:gd name="T24" fmla="*/ 46 w 97"/>
                <a:gd name="T25" fmla="*/ 10 h 109"/>
                <a:gd name="T26" fmla="*/ 9 w 97"/>
                <a:gd name="T27" fmla="*/ 73 h 109"/>
                <a:gd name="T28" fmla="*/ 14 w 97"/>
                <a:gd name="T29" fmla="*/ 89 h 109"/>
                <a:gd name="T30" fmla="*/ 37 w 97"/>
                <a:gd name="T31" fmla="*/ 102 h 109"/>
                <a:gd name="T32" fmla="*/ 53 w 97"/>
                <a:gd name="T33" fmla="*/ 99 h 109"/>
                <a:gd name="T34" fmla="*/ 81 w 97"/>
                <a:gd name="T35" fmla="*/ 73 h 109"/>
                <a:gd name="T36" fmla="*/ 90 w 97"/>
                <a:gd name="T37" fmla="*/ 35 h 109"/>
                <a:gd name="T38" fmla="*/ 85 w 97"/>
                <a:gd name="T39" fmla="*/ 2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109">
                  <a:moveTo>
                    <a:pt x="90" y="17"/>
                  </a:moveTo>
                  <a:cubicBezTo>
                    <a:pt x="93" y="22"/>
                    <a:pt x="95" y="28"/>
                    <a:pt x="96" y="35"/>
                  </a:cubicBezTo>
                  <a:cubicBezTo>
                    <a:pt x="97" y="49"/>
                    <a:pt x="93" y="63"/>
                    <a:pt x="86" y="76"/>
                  </a:cubicBezTo>
                  <a:cubicBezTo>
                    <a:pt x="79" y="88"/>
                    <a:pt x="68" y="99"/>
                    <a:pt x="56" y="104"/>
                  </a:cubicBezTo>
                  <a:cubicBezTo>
                    <a:pt x="50" y="107"/>
                    <a:pt x="43" y="109"/>
                    <a:pt x="37" y="109"/>
                  </a:cubicBezTo>
                  <a:cubicBezTo>
                    <a:pt x="25" y="109"/>
                    <a:pt x="15" y="103"/>
                    <a:pt x="9" y="92"/>
                  </a:cubicBezTo>
                  <a:cubicBezTo>
                    <a:pt x="5" y="87"/>
                    <a:pt x="4" y="80"/>
                    <a:pt x="3" y="74"/>
                  </a:cubicBezTo>
                  <a:cubicBezTo>
                    <a:pt x="0" y="47"/>
                    <a:pt x="19" y="15"/>
                    <a:pt x="43" y="4"/>
                  </a:cubicBezTo>
                  <a:cubicBezTo>
                    <a:pt x="49" y="2"/>
                    <a:pt x="55" y="0"/>
                    <a:pt x="61" y="0"/>
                  </a:cubicBezTo>
                  <a:cubicBezTo>
                    <a:pt x="74" y="0"/>
                    <a:pt x="84" y="6"/>
                    <a:pt x="90" y="17"/>
                  </a:cubicBezTo>
                  <a:close/>
                  <a:moveTo>
                    <a:pt x="85" y="20"/>
                  </a:moveTo>
                  <a:cubicBezTo>
                    <a:pt x="80" y="11"/>
                    <a:pt x="71" y="6"/>
                    <a:pt x="61" y="6"/>
                  </a:cubicBezTo>
                  <a:cubicBezTo>
                    <a:pt x="56" y="6"/>
                    <a:pt x="51" y="8"/>
                    <a:pt x="46" y="10"/>
                  </a:cubicBezTo>
                  <a:cubicBezTo>
                    <a:pt x="24" y="20"/>
                    <a:pt x="7" y="49"/>
                    <a:pt x="9" y="73"/>
                  </a:cubicBezTo>
                  <a:cubicBezTo>
                    <a:pt x="10" y="79"/>
                    <a:pt x="11" y="84"/>
                    <a:pt x="14" y="89"/>
                  </a:cubicBezTo>
                  <a:cubicBezTo>
                    <a:pt x="19" y="98"/>
                    <a:pt x="27" y="102"/>
                    <a:pt x="37" y="102"/>
                  </a:cubicBezTo>
                  <a:cubicBezTo>
                    <a:pt x="42" y="102"/>
                    <a:pt x="48" y="101"/>
                    <a:pt x="53" y="99"/>
                  </a:cubicBezTo>
                  <a:cubicBezTo>
                    <a:pt x="64" y="94"/>
                    <a:pt x="74" y="84"/>
                    <a:pt x="81" y="73"/>
                  </a:cubicBezTo>
                  <a:cubicBezTo>
                    <a:pt x="87" y="61"/>
                    <a:pt x="91" y="48"/>
                    <a:pt x="90" y="35"/>
                  </a:cubicBezTo>
                  <a:cubicBezTo>
                    <a:pt x="89" y="30"/>
                    <a:pt x="88" y="24"/>
                    <a:pt x="8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Freeform 19"/>
            <p:cNvSpPr/>
            <p:nvPr/>
          </p:nvSpPr>
          <p:spPr bwMode="auto">
            <a:xfrm>
              <a:off x="5454651" y="3736975"/>
              <a:ext cx="233363" cy="376238"/>
            </a:xfrm>
            <a:custGeom>
              <a:avLst/>
              <a:gdLst>
                <a:gd name="T0" fmla="*/ 3 w 62"/>
                <a:gd name="T1" fmla="*/ 94 h 100"/>
                <a:gd name="T2" fmla="*/ 0 w 62"/>
                <a:gd name="T3" fmla="*/ 97 h 100"/>
                <a:gd name="T4" fmla="*/ 3 w 62"/>
                <a:gd name="T5" fmla="*/ 100 h 100"/>
                <a:gd name="T6" fmla="*/ 6 w 62"/>
                <a:gd name="T7" fmla="*/ 99 h 100"/>
                <a:gd name="T8" fmla="*/ 7 w 62"/>
                <a:gd name="T9" fmla="*/ 99 h 100"/>
                <a:gd name="T10" fmla="*/ 24 w 62"/>
                <a:gd name="T11" fmla="*/ 87 h 100"/>
                <a:gd name="T12" fmla="*/ 43 w 62"/>
                <a:gd name="T13" fmla="*/ 61 h 100"/>
                <a:gd name="T14" fmla="*/ 57 w 62"/>
                <a:gd name="T15" fmla="*/ 31 h 100"/>
                <a:gd name="T16" fmla="*/ 61 w 62"/>
                <a:gd name="T17" fmla="*/ 7 h 100"/>
                <a:gd name="T18" fmla="*/ 60 w 62"/>
                <a:gd name="T19" fmla="*/ 2 h 100"/>
                <a:gd name="T20" fmla="*/ 56 w 62"/>
                <a:gd name="T21" fmla="*/ 0 h 100"/>
                <a:gd name="T22" fmla="*/ 54 w 62"/>
                <a:gd name="T23" fmla="*/ 4 h 100"/>
                <a:gd name="T24" fmla="*/ 55 w 62"/>
                <a:gd name="T25" fmla="*/ 7 h 100"/>
                <a:gd name="T26" fmla="*/ 51 w 62"/>
                <a:gd name="T27" fmla="*/ 29 h 100"/>
                <a:gd name="T28" fmla="*/ 37 w 62"/>
                <a:gd name="T29" fmla="*/ 58 h 100"/>
                <a:gd name="T30" fmla="*/ 19 w 62"/>
                <a:gd name="T31" fmla="*/ 82 h 100"/>
                <a:gd name="T32" fmla="*/ 5 w 62"/>
                <a:gd name="T33" fmla="*/ 93 h 100"/>
                <a:gd name="T34" fmla="*/ 3 w 62"/>
                <a:gd name="T35" fmla="*/ 9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100">
                  <a:moveTo>
                    <a:pt x="3" y="94"/>
                  </a:moveTo>
                  <a:cubicBezTo>
                    <a:pt x="1" y="94"/>
                    <a:pt x="0" y="95"/>
                    <a:pt x="0" y="97"/>
                  </a:cubicBezTo>
                  <a:cubicBezTo>
                    <a:pt x="0" y="99"/>
                    <a:pt x="2" y="100"/>
                    <a:pt x="3" y="100"/>
                  </a:cubicBezTo>
                  <a:cubicBezTo>
                    <a:pt x="4" y="100"/>
                    <a:pt x="5" y="100"/>
                    <a:pt x="6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12" y="97"/>
                    <a:pt x="18" y="93"/>
                    <a:pt x="24" y="87"/>
                  </a:cubicBezTo>
                  <a:cubicBezTo>
                    <a:pt x="30" y="80"/>
                    <a:pt x="37" y="71"/>
                    <a:pt x="43" y="61"/>
                  </a:cubicBezTo>
                  <a:cubicBezTo>
                    <a:pt x="49" y="52"/>
                    <a:pt x="54" y="41"/>
                    <a:pt x="57" y="31"/>
                  </a:cubicBezTo>
                  <a:cubicBezTo>
                    <a:pt x="60" y="22"/>
                    <a:pt x="62" y="14"/>
                    <a:pt x="61" y="7"/>
                  </a:cubicBezTo>
                  <a:cubicBezTo>
                    <a:pt x="61" y="5"/>
                    <a:pt x="61" y="4"/>
                    <a:pt x="60" y="2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55" y="1"/>
                    <a:pt x="54" y="2"/>
                    <a:pt x="54" y="4"/>
                  </a:cubicBezTo>
                  <a:cubicBezTo>
                    <a:pt x="55" y="5"/>
                    <a:pt x="55" y="6"/>
                    <a:pt x="55" y="7"/>
                  </a:cubicBezTo>
                  <a:cubicBezTo>
                    <a:pt x="55" y="13"/>
                    <a:pt x="54" y="21"/>
                    <a:pt x="51" y="29"/>
                  </a:cubicBezTo>
                  <a:cubicBezTo>
                    <a:pt x="48" y="39"/>
                    <a:pt x="43" y="49"/>
                    <a:pt x="37" y="58"/>
                  </a:cubicBezTo>
                  <a:cubicBezTo>
                    <a:pt x="32" y="67"/>
                    <a:pt x="26" y="76"/>
                    <a:pt x="19" y="82"/>
                  </a:cubicBezTo>
                  <a:cubicBezTo>
                    <a:pt x="14" y="88"/>
                    <a:pt x="9" y="92"/>
                    <a:pt x="5" y="93"/>
                  </a:cubicBezTo>
                  <a:cubicBezTo>
                    <a:pt x="5" y="93"/>
                    <a:pt x="3" y="94"/>
                    <a:pt x="3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20"/>
            <p:cNvSpPr/>
            <p:nvPr/>
          </p:nvSpPr>
          <p:spPr bwMode="auto">
            <a:xfrm>
              <a:off x="5380038" y="3813175"/>
              <a:ext cx="368300" cy="225425"/>
            </a:xfrm>
            <a:custGeom>
              <a:avLst/>
              <a:gdLst>
                <a:gd name="T0" fmla="*/ 6 w 98"/>
                <a:gd name="T1" fmla="*/ 1 h 60"/>
                <a:gd name="T2" fmla="*/ 1 w 98"/>
                <a:gd name="T3" fmla="*/ 1 h 60"/>
                <a:gd name="T4" fmla="*/ 1 w 98"/>
                <a:gd name="T5" fmla="*/ 5 h 60"/>
                <a:gd name="T6" fmla="*/ 19 w 98"/>
                <a:gd name="T7" fmla="*/ 21 h 60"/>
                <a:gd name="T8" fmla="*/ 46 w 98"/>
                <a:gd name="T9" fmla="*/ 38 h 60"/>
                <a:gd name="T10" fmla="*/ 74 w 98"/>
                <a:gd name="T11" fmla="*/ 53 h 60"/>
                <a:gd name="T12" fmla="*/ 95 w 98"/>
                <a:gd name="T13" fmla="*/ 59 h 60"/>
                <a:gd name="T14" fmla="*/ 98 w 98"/>
                <a:gd name="T15" fmla="*/ 57 h 60"/>
                <a:gd name="T16" fmla="*/ 95 w 98"/>
                <a:gd name="T17" fmla="*/ 53 h 60"/>
                <a:gd name="T18" fmla="*/ 77 w 98"/>
                <a:gd name="T19" fmla="*/ 47 h 60"/>
                <a:gd name="T20" fmla="*/ 49 w 98"/>
                <a:gd name="T21" fmla="*/ 33 h 60"/>
                <a:gd name="T22" fmla="*/ 22 w 98"/>
                <a:gd name="T23" fmla="*/ 16 h 60"/>
                <a:gd name="T24" fmla="*/ 6 w 98"/>
                <a:gd name="T2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60">
                  <a:moveTo>
                    <a:pt x="6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5" y="10"/>
                    <a:pt x="11" y="15"/>
                    <a:pt x="19" y="21"/>
                  </a:cubicBezTo>
                  <a:cubicBezTo>
                    <a:pt x="27" y="27"/>
                    <a:pt x="36" y="33"/>
                    <a:pt x="46" y="38"/>
                  </a:cubicBezTo>
                  <a:cubicBezTo>
                    <a:pt x="56" y="44"/>
                    <a:pt x="65" y="49"/>
                    <a:pt x="74" y="53"/>
                  </a:cubicBezTo>
                  <a:cubicBezTo>
                    <a:pt x="82" y="56"/>
                    <a:pt x="89" y="59"/>
                    <a:pt x="95" y="59"/>
                  </a:cubicBezTo>
                  <a:cubicBezTo>
                    <a:pt x="96" y="60"/>
                    <a:pt x="98" y="58"/>
                    <a:pt x="98" y="57"/>
                  </a:cubicBezTo>
                  <a:cubicBezTo>
                    <a:pt x="98" y="55"/>
                    <a:pt x="97" y="53"/>
                    <a:pt x="95" y="53"/>
                  </a:cubicBezTo>
                  <a:cubicBezTo>
                    <a:pt x="91" y="53"/>
                    <a:pt x="84" y="50"/>
                    <a:pt x="77" y="47"/>
                  </a:cubicBezTo>
                  <a:cubicBezTo>
                    <a:pt x="68" y="43"/>
                    <a:pt x="58" y="39"/>
                    <a:pt x="49" y="33"/>
                  </a:cubicBezTo>
                  <a:cubicBezTo>
                    <a:pt x="40" y="28"/>
                    <a:pt x="30" y="22"/>
                    <a:pt x="22" y="16"/>
                  </a:cubicBezTo>
                  <a:cubicBezTo>
                    <a:pt x="15" y="11"/>
                    <a:pt x="9" y="6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21"/>
            <p:cNvSpPr/>
            <p:nvPr/>
          </p:nvSpPr>
          <p:spPr bwMode="auto">
            <a:xfrm>
              <a:off x="5473701" y="3725863"/>
              <a:ext cx="304800" cy="195263"/>
            </a:xfrm>
            <a:custGeom>
              <a:avLst/>
              <a:gdLst>
                <a:gd name="T0" fmla="*/ 6 w 81"/>
                <a:gd name="T1" fmla="*/ 2 h 52"/>
                <a:gd name="T2" fmla="*/ 2 w 81"/>
                <a:gd name="T3" fmla="*/ 1 h 52"/>
                <a:gd name="T4" fmla="*/ 1 w 81"/>
                <a:gd name="T5" fmla="*/ 5 h 52"/>
                <a:gd name="T6" fmla="*/ 33 w 81"/>
                <a:gd name="T7" fmla="*/ 39 h 52"/>
                <a:gd name="T8" fmla="*/ 78 w 81"/>
                <a:gd name="T9" fmla="*/ 50 h 52"/>
                <a:gd name="T10" fmla="*/ 80 w 81"/>
                <a:gd name="T11" fmla="*/ 47 h 52"/>
                <a:gd name="T12" fmla="*/ 77 w 81"/>
                <a:gd name="T13" fmla="*/ 44 h 52"/>
                <a:gd name="T14" fmla="*/ 37 w 81"/>
                <a:gd name="T15" fmla="*/ 34 h 52"/>
                <a:gd name="T16" fmla="*/ 6 w 81"/>
                <a:gd name="T17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2">
                  <a:moveTo>
                    <a:pt x="6" y="2"/>
                  </a:moveTo>
                  <a:cubicBezTo>
                    <a:pt x="5" y="1"/>
                    <a:pt x="4" y="0"/>
                    <a:pt x="2" y="1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7" y="18"/>
                    <a:pt x="19" y="31"/>
                    <a:pt x="33" y="39"/>
                  </a:cubicBezTo>
                  <a:cubicBezTo>
                    <a:pt x="47" y="47"/>
                    <a:pt x="63" y="52"/>
                    <a:pt x="78" y="50"/>
                  </a:cubicBezTo>
                  <a:cubicBezTo>
                    <a:pt x="79" y="50"/>
                    <a:pt x="81" y="48"/>
                    <a:pt x="80" y="47"/>
                  </a:cubicBezTo>
                  <a:cubicBezTo>
                    <a:pt x="80" y="45"/>
                    <a:pt x="79" y="44"/>
                    <a:pt x="77" y="44"/>
                  </a:cubicBezTo>
                  <a:cubicBezTo>
                    <a:pt x="64" y="46"/>
                    <a:pt x="49" y="41"/>
                    <a:pt x="37" y="34"/>
                  </a:cubicBezTo>
                  <a:cubicBezTo>
                    <a:pt x="23" y="26"/>
                    <a:pt x="12" y="15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Freeform 22"/>
            <p:cNvSpPr/>
            <p:nvPr/>
          </p:nvSpPr>
          <p:spPr bwMode="auto">
            <a:xfrm>
              <a:off x="5578476" y="3722688"/>
              <a:ext cx="153988" cy="101600"/>
            </a:xfrm>
            <a:custGeom>
              <a:avLst/>
              <a:gdLst>
                <a:gd name="T0" fmla="*/ 6 w 41"/>
                <a:gd name="T1" fmla="*/ 2 h 27"/>
                <a:gd name="T2" fmla="*/ 2 w 41"/>
                <a:gd name="T3" fmla="*/ 1 h 27"/>
                <a:gd name="T4" fmla="*/ 0 w 41"/>
                <a:gd name="T5" fmla="*/ 5 h 27"/>
                <a:gd name="T6" fmla="*/ 3 w 41"/>
                <a:gd name="T7" fmla="*/ 10 h 27"/>
                <a:gd name="T8" fmla="*/ 7 w 41"/>
                <a:gd name="T9" fmla="*/ 14 h 27"/>
                <a:gd name="T10" fmla="*/ 16 w 41"/>
                <a:gd name="T11" fmla="*/ 21 h 27"/>
                <a:gd name="T12" fmla="*/ 27 w 41"/>
                <a:gd name="T13" fmla="*/ 25 h 27"/>
                <a:gd name="T14" fmla="*/ 32 w 41"/>
                <a:gd name="T15" fmla="*/ 26 h 27"/>
                <a:gd name="T16" fmla="*/ 38 w 41"/>
                <a:gd name="T17" fmla="*/ 26 h 27"/>
                <a:gd name="T18" fmla="*/ 41 w 41"/>
                <a:gd name="T19" fmla="*/ 23 h 27"/>
                <a:gd name="T20" fmla="*/ 37 w 41"/>
                <a:gd name="T21" fmla="*/ 20 h 27"/>
                <a:gd name="T22" fmla="*/ 33 w 41"/>
                <a:gd name="T23" fmla="*/ 20 h 27"/>
                <a:gd name="T24" fmla="*/ 29 w 41"/>
                <a:gd name="T25" fmla="*/ 19 h 27"/>
                <a:gd name="T26" fmla="*/ 19 w 41"/>
                <a:gd name="T27" fmla="*/ 15 h 27"/>
                <a:gd name="T28" fmla="*/ 11 w 41"/>
                <a:gd name="T29" fmla="*/ 9 h 27"/>
                <a:gd name="T30" fmla="*/ 8 w 41"/>
                <a:gd name="T31" fmla="*/ 6 h 27"/>
                <a:gd name="T32" fmla="*/ 6 w 41"/>
                <a:gd name="T3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7">
                  <a:moveTo>
                    <a:pt x="6" y="2"/>
                  </a:moveTo>
                  <a:cubicBezTo>
                    <a:pt x="5" y="1"/>
                    <a:pt x="3" y="0"/>
                    <a:pt x="2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7"/>
                    <a:pt x="2" y="8"/>
                    <a:pt x="3" y="10"/>
                  </a:cubicBezTo>
                  <a:cubicBezTo>
                    <a:pt x="4" y="11"/>
                    <a:pt x="6" y="12"/>
                    <a:pt x="7" y="14"/>
                  </a:cubicBezTo>
                  <a:cubicBezTo>
                    <a:pt x="10" y="16"/>
                    <a:pt x="13" y="19"/>
                    <a:pt x="16" y="21"/>
                  </a:cubicBezTo>
                  <a:cubicBezTo>
                    <a:pt x="20" y="22"/>
                    <a:pt x="23" y="24"/>
                    <a:pt x="27" y="25"/>
                  </a:cubicBezTo>
                  <a:cubicBezTo>
                    <a:pt x="29" y="26"/>
                    <a:pt x="31" y="26"/>
                    <a:pt x="32" y="26"/>
                  </a:cubicBezTo>
                  <a:cubicBezTo>
                    <a:pt x="34" y="26"/>
                    <a:pt x="36" y="27"/>
                    <a:pt x="38" y="26"/>
                  </a:cubicBezTo>
                  <a:cubicBezTo>
                    <a:pt x="39" y="26"/>
                    <a:pt x="41" y="25"/>
                    <a:pt x="41" y="23"/>
                  </a:cubicBezTo>
                  <a:cubicBezTo>
                    <a:pt x="40" y="22"/>
                    <a:pt x="39" y="20"/>
                    <a:pt x="37" y="20"/>
                  </a:cubicBezTo>
                  <a:cubicBezTo>
                    <a:pt x="36" y="20"/>
                    <a:pt x="35" y="20"/>
                    <a:pt x="33" y="20"/>
                  </a:cubicBezTo>
                  <a:cubicBezTo>
                    <a:pt x="32" y="20"/>
                    <a:pt x="30" y="20"/>
                    <a:pt x="29" y="19"/>
                  </a:cubicBezTo>
                  <a:cubicBezTo>
                    <a:pt x="25" y="18"/>
                    <a:pt x="22" y="17"/>
                    <a:pt x="19" y="15"/>
                  </a:cubicBezTo>
                  <a:cubicBezTo>
                    <a:pt x="16" y="13"/>
                    <a:pt x="14" y="11"/>
                    <a:pt x="11" y="9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23"/>
            <p:cNvSpPr/>
            <p:nvPr/>
          </p:nvSpPr>
          <p:spPr bwMode="auto">
            <a:xfrm>
              <a:off x="5357813" y="3883025"/>
              <a:ext cx="344488" cy="214313"/>
            </a:xfrm>
            <a:custGeom>
              <a:avLst/>
              <a:gdLst>
                <a:gd name="T0" fmla="*/ 89 w 92"/>
                <a:gd name="T1" fmla="*/ 56 h 57"/>
                <a:gd name="T2" fmla="*/ 91 w 92"/>
                <a:gd name="T3" fmla="*/ 52 h 57"/>
                <a:gd name="T4" fmla="*/ 87 w 92"/>
                <a:gd name="T5" fmla="*/ 50 h 57"/>
                <a:gd name="T6" fmla="*/ 66 w 92"/>
                <a:gd name="T7" fmla="*/ 49 h 57"/>
                <a:gd name="T8" fmla="*/ 40 w 92"/>
                <a:gd name="T9" fmla="*/ 38 h 57"/>
                <a:gd name="T10" fmla="*/ 19 w 92"/>
                <a:gd name="T11" fmla="*/ 21 h 57"/>
                <a:gd name="T12" fmla="*/ 7 w 92"/>
                <a:gd name="T13" fmla="*/ 2 h 57"/>
                <a:gd name="T14" fmla="*/ 3 w 92"/>
                <a:gd name="T15" fmla="*/ 0 h 57"/>
                <a:gd name="T16" fmla="*/ 1 w 92"/>
                <a:gd name="T17" fmla="*/ 4 h 57"/>
                <a:gd name="T18" fmla="*/ 14 w 92"/>
                <a:gd name="T19" fmla="*/ 25 h 57"/>
                <a:gd name="T20" fmla="*/ 37 w 92"/>
                <a:gd name="T21" fmla="*/ 43 h 57"/>
                <a:gd name="T22" fmla="*/ 65 w 92"/>
                <a:gd name="T23" fmla="*/ 55 h 57"/>
                <a:gd name="T24" fmla="*/ 89 w 92"/>
                <a:gd name="T25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57">
                  <a:moveTo>
                    <a:pt x="89" y="56"/>
                  </a:moveTo>
                  <a:cubicBezTo>
                    <a:pt x="91" y="55"/>
                    <a:pt x="92" y="54"/>
                    <a:pt x="91" y="52"/>
                  </a:cubicBezTo>
                  <a:cubicBezTo>
                    <a:pt x="91" y="50"/>
                    <a:pt x="89" y="49"/>
                    <a:pt x="87" y="50"/>
                  </a:cubicBezTo>
                  <a:cubicBezTo>
                    <a:pt x="82" y="51"/>
                    <a:pt x="74" y="51"/>
                    <a:pt x="66" y="49"/>
                  </a:cubicBezTo>
                  <a:cubicBezTo>
                    <a:pt x="58" y="47"/>
                    <a:pt x="49" y="43"/>
                    <a:pt x="40" y="38"/>
                  </a:cubicBezTo>
                  <a:cubicBezTo>
                    <a:pt x="32" y="33"/>
                    <a:pt x="25" y="27"/>
                    <a:pt x="19" y="21"/>
                  </a:cubicBezTo>
                  <a:cubicBezTo>
                    <a:pt x="13" y="15"/>
                    <a:pt x="9" y="8"/>
                    <a:pt x="7" y="2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3" y="11"/>
                    <a:pt x="8" y="18"/>
                    <a:pt x="14" y="25"/>
                  </a:cubicBezTo>
                  <a:cubicBezTo>
                    <a:pt x="20" y="32"/>
                    <a:pt x="29" y="38"/>
                    <a:pt x="37" y="43"/>
                  </a:cubicBezTo>
                  <a:cubicBezTo>
                    <a:pt x="46" y="48"/>
                    <a:pt x="56" y="52"/>
                    <a:pt x="65" y="55"/>
                  </a:cubicBezTo>
                  <a:cubicBezTo>
                    <a:pt x="74" y="57"/>
                    <a:pt x="82" y="57"/>
                    <a:pt x="8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Freeform 24"/>
            <p:cNvSpPr/>
            <p:nvPr/>
          </p:nvSpPr>
          <p:spPr bwMode="auto">
            <a:xfrm>
              <a:off x="5440363" y="3733800"/>
              <a:ext cx="236538" cy="374650"/>
            </a:xfrm>
            <a:custGeom>
              <a:avLst/>
              <a:gdLst>
                <a:gd name="T0" fmla="*/ 60 w 63"/>
                <a:gd name="T1" fmla="*/ 6 h 100"/>
                <a:gd name="T2" fmla="*/ 63 w 63"/>
                <a:gd name="T3" fmla="*/ 2 h 100"/>
                <a:gd name="T4" fmla="*/ 59 w 63"/>
                <a:gd name="T5" fmla="*/ 0 h 100"/>
                <a:gd name="T6" fmla="*/ 57 w 63"/>
                <a:gd name="T7" fmla="*/ 1 h 100"/>
                <a:gd name="T8" fmla="*/ 55 w 63"/>
                <a:gd name="T9" fmla="*/ 2 h 100"/>
                <a:gd name="T10" fmla="*/ 35 w 63"/>
                <a:gd name="T11" fmla="*/ 17 h 100"/>
                <a:gd name="T12" fmla="*/ 16 w 63"/>
                <a:gd name="T13" fmla="*/ 45 h 100"/>
                <a:gd name="T14" fmla="*/ 4 w 63"/>
                <a:gd name="T15" fmla="*/ 74 h 100"/>
                <a:gd name="T16" fmla="*/ 2 w 63"/>
                <a:gd name="T17" fmla="*/ 96 h 100"/>
                <a:gd name="T18" fmla="*/ 2 w 63"/>
                <a:gd name="T19" fmla="*/ 97 h 100"/>
                <a:gd name="T20" fmla="*/ 3 w 63"/>
                <a:gd name="T21" fmla="*/ 98 h 100"/>
                <a:gd name="T22" fmla="*/ 7 w 63"/>
                <a:gd name="T23" fmla="*/ 100 h 100"/>
                <a:gd name="T24" fmla="*/ 8 w 63"/>
                <a:gd name="T25" fmla="*/ 96 h 100"/>
                <a:gd name="T26" fmla="*/ 8 w 63"/>
                <a:gd name="T27" fmla="*/ 95 h 100"/>
                <a:gd name="T28" fmla="*/ 8 w 63"/>
                <a:gd name="T29" fmla="*/ 94 h 100"/>
                <a:gd name="T30" fmla="*/ 10 w 63"/>
                <a:gd name="T31" fmla="*/ 76 h 100"/>
                <a:gd name="T32" fmla="*/ 22 w 63"/>
                <a:gd name="T33" fmla="*/ 48 h 100"/>
                <a:gd name="T34" fmla="*/ 40 w 63"/>
                <a:gd name="T35" fmla="*/ 22 h 100"/>
                <a:gd name="T36" fmla="*/ 57 w 63"/>
                <a:gd name="T37" fmla="*/ 7 h 100"/>
                <a:gd name="T38" fmla="*/ 59 w 63"/>
                <a:gd name="T39" fmla="*/ 7 h 100"/>
                <a:gd name="T40" fmla="*/ 60 w 63"/>
                <a:gd name="T41" fmla="*/ 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100">
                  <a:moveTo>
                    <a:pt x="60" y="6"/>
                  </a:moveTo>
                  <a:cubicBezTo>
                    <a:pt x="62" y="6"/>
                    <a:pt x="63" y="4"/>
                    <a:pt x="63" y="2"/>
                  </a:cubicBezTo>
                  <a:cubicBezTo>
                    <a:pt x="62" y="1"/>
                    <a:pt x="60" y="0"/>
                    <a:pt x="59" y="0"/>
                  </a:cubicBezTo>
                  <a:cubicBezTo>
                    <a:pt x="58" y="0"/>
                    <a:pt x="57" y="1"/>
                    <a:pt x="57" y="1"/>
                  </a:cubicBezTo>
                  <a:cubicBezTo>
                    <a:pt x="56" y="1"/>
                    <a:pt x="55" y="1"/>
                    <a:pt x="55" y="2"/>
                  </a:cubicBezTo>
                  <a:cubicBezTo>
                    <a:pt x="48" y="5"/>
                    <a:pt x="42" y="10"/>
                    <a:pt x="35" y="17"/>
                  </a:cubicBezTo>
                  <a:cubicBezTo>
                    <a:pt x="28" y="25"/>
                    <a:pt x="22" y="35"/>
                    <a:pt x="16" y="45"/>
                  </a:cubicBezTo>
                  <a:cubicBezTo>
                    <a:pt x="11" y="55"/>
                    <a:pt x="7" y="65"/>
                    <a:pt x="4" y="74"/>
                  </a:cubicBezTo>
                  <a:cubicBezTo>
                    <a:pt x="1" y="83"/>
                    <a:pt x="0" y="90"/>
                    <a:pt x="2" y="96"/>
                  </a:cubicBezTo>
                  <a:cubicBezTo>
                    <a:pt x="2" y="96"/>
                    <a:pt x="2" y="97"/>
                    <a:pt x="2" y="97"/>
                  </a:cubicBezTo>
                  <a:cubicBezTo>
                    <a:pt x="2" y="97"/>
                    <a:pt x="3" y="98"/>
                    <a:pt x="3" y="98"/>
                  </a:cubicBezTo>
                  <a:cubicBezTo>
                    <a:pt x="4" y="100"/>
                    <a:pt x="5" y="100"/>
                    <a:pt x="7" y="100"/>
                  </a:cubicBezTo>
                  <a:cubicBezTo>
                    <a:pt x="8" y="99"/>
                    <a:pt x="9" y="97"/>
                    <a:pt x="8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5"/>
                    <a:pt x="8" y="94"/>
                    <a:pt x="8" y="94"/>
                  </a:cubicBezTo>
                  <a:cubicBezTo>
                    <a:pt x="7" y="90"/>
                    <a:pt x="8" y="83"/>
                    <a:pt x="10" y="76"/>
                  </a:cubicBezTo>
                  <a:cubicBezTo>
                    <a:pt x="12" y="67"/>
                    <a:pt x="17" y="57"/>
                    <a:pt x="22" y="48"/>
                  </a:cubicBezTo>
                  <a:cubicBezTo>
                    <a:pt x="27" y="38"/>
                    <a:pt x="33" y="29"/>
                    <a:pt x="40" y="22"/>
                  </a:cubicBezTo>
                  <a:cubicBezTo>
                    <a:pt x="46" y="15"/>
                    <a:pt x="52" y="10"/>
                    <a:pt x="57" y="7"/>
                  </a:cubicBezTo>
                  <a:cubicBezTo>
                    <a:pt x="58" y="7"/>
                    <a:pt x="58" y="7"/>
                    <a:pt x="59" y="7"/>
                  </a:cubicBezTo>
                  <a:cubicBezTo>
                    <a:pt x="59" y="6"/>
                    <a:pt x="60" y="6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Freeform 25"/>
            <p:cNvSpPr/>
            <p:nvPr/>
          </p:nvSpPr>
          <p:spPr bwMode="auto">
            <a:xfrm>
              <a:off x="5421313" y="4075113"/>
              <a:ext cx="79375" cy="63500"/>
            </a:xfrm>
            <a:custGeom>
              <a:avLst/>
              <a:gdLst>
                <a:gd name="T0" fmla="*/ 13 w 21"/>
                <a:gd name="T1" fmla="*/ 16 h 17"/>
                <a:gd name="T2" fmla="*/ 19 w 21"/>
                <a:gd name="T3" fmla="*/ 14 h 17"/>
                <a:gd name="T4" fmla="*/ 18 w 21"/>
                <a:gd name="T5" fmla="*/ 7 h 17"/>
                <a:gd name="T6" fmla="*/ 8 w 21"/>
                <a:gd name="T7" fmla="*/ 2 h 17"/>
                <a:gd name="T8" fmla="*/ 1 w 21"/>
                <a:gd name="T9" fmla="*/ 4 h 17"/>
                <a:gd name="T10" fmla="*/ 3 w 21"/>
                <a:gd name="T11" fmla="*/ 10 h 17"/>
                <a:gd name="T12" fmla="*/ 13 w 21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">
                  <a:moveTo>
                    <a:pt x="13" y="16"/>
                  </a:moveTo>
                  <a:cubicBezTo>
                    <a:pt x="15" y="17"/>
                    <a:pt x="18" y="16"/>
                    <a:pt x="19" y="14"/>
                  </a:cubicBezTo>
                  <a:cubicBezTo>
                    <a:pt x="21" y="12"/>
                    <a:pt x="20" y="9"/>
                    <a:pt x="18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13" y="16"/>
                    <a:pt x="13" y="16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Freeform 26"/>
            <p:cNvSpPr/>
            <p:nvPr/>
          </p:nvSpPr>
          <p:spPr bwMode="auto">
            <a:xfrm>
              <a:off x="5424488" y="4090988"/>
              <a:ext cx="49213" cy="63500"/>
            </a:xfrm>
            <a:custGeom>
              <a:avLst/>
              <a:gdLst>
                <a:gd name="T0" fmla="*/ 12 w 13"/>
                <a:gd name="T1" fmla="*/ 6 h 17"/>
                <a:gd name="T2" fmla="*/ 11 w 13"/>
                <a:gd name="T3" fmla="*/ 1 h 17"/>
                <a:gd name="T4" fmla="*/ 7 w 13"/>
                <a:gd name="T5" fmla="*/ 2 h 17"/>
                <a:gd name="T6" fmla="*/ 1 w 13"/>
                <a:gd name="T7" fmla="*/ 12 h 17"/>
                <a:gd name="T8" fmla="*/ 3 w 13"/>
                <a:gd name="T9" fmla="*/ 16 h 17"/>
                <a:gd name="T10" fmla="*/ 7 w 13"/>
                <a:gd name="T11" fmla="*/ 15 h 17"/>
                <a:gd name="T12" fmla="*/ 12 w 13"/>
                <a:gd name="T1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7">
                  <a:moveTo>
                    <a:pt x="12" y="6"/>
                  </a:moveTo>
                  <a:cubicBezTo>
                    <a:pt x="13" y="4"/>
                    <a:pt x="13" y="2"/>
                    <a:pt x="11" y="1"/>
                  </a:cubicBezTo>
                  <a:cubicBezTo>
                    <a:pt x="10" y="0"/>
                    <a:pt x="8" y="1"/>
                    <a:pt x="7" y="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1" y="15"/>
                    <a:pt x="3" y="16"/>
                  </a:cubicBezTo>
                  <a:cubicBezTo>
                    <a:pt x="4" y="17"/>
                    <a:pt x="6" y="17"/>
                    <a:pt x="7" y="15"/>
                  </a:cubicBezTo>
                  <a:cubicBezTo>
                    <a:pt x="12" y="6"/>
                    <a:pt x="12" y="6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Freeform 27"/>
            <p:cNvSpPr/>
            <p:nvPr/>
          </p:nvSpPr>
          <p:spPr bwMode="auto">
            <a:xfrm>
              <a:off x="5661026" y="3687763"/>
              <a:ext cx="46038" cy="65088"/>
            </a:xfrm>
            <a:custGeom>
              <a:avLst/>
              <a:gdLst>
                <a:gd name="T0" fmla="*/ 12 w 12"/>
                <a:gd name="T1" fmla="*/ 5 h 17"/>
                <a:gd name="T2" fmla="*/ 10 w 12"/>
                <a:gd name="T3" fmla="*/ 1 h 17"/>
                <a:gd name="T4" fmla="*/ 6 w 12"/>
                <a:gd name="T5" fmla="*/ 2 h 17"/>
                <a:gd name="T6" fmla="*/ 0 w 12"/>
                <a:gd name="T7" fmla="*/ 11 h 17"/>
                <a:gd name="T8" fmla="*/ 2 w 12"/>
                <a:gd name="T9" fmla="*/ 16 h 17"/>
                <a:gd name="T10" fmla="*/ 6 w 12"/>
                <a:gd name="T11" fmla="*/ 15 h 17"/>
                <a:gd name="T12" fmla="*/ 12 w 12"/>
                <a:gd name="T1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12" y="5"/>
                  </a:moveTo>
                  <a:cubicBezTo>
                    <a:pt x="12" y="4"/>
                    <a:pt x="12" y="2"/>
                    <a:pt x="10" y="1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5"/>
                    <a:pt x="2" y="16"/>
                  </a:cubicBezTo>
                  <a:cubicBezTo>
                    <a:pt x="3" y="17"/>
                    <a:pt x="5" y="16"/>
                    <a:pt x="6" y="15"/>
                  </a:cubicBezTo>
                  <a:cubicBezTo>
                    <a:pt x="12" y="5"/>
                    <a:pt x="12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Freeform 28"/>
            <p:cNvSpPr/>
            <p:nvPr/>
          </p:nvSpPr>
          <p:spPr bwMode="auto">
            <a:xfrm>
              <a:off x="5635626" y="3706813"/>
              <a:ext cx="79375" cy="60325"/>
            </a:xfrm>
            <a:custGeom>
              <a:avLst/>
              <a:gdLst>
                <a:gd name="T0" fmla="*/ 13 w 21"/>
                <a:gd name="T1" fmla="*/ 15 h 16"/>
                <a:gd name="T2" fmla="*/ 19 w 21"/>
                <a:gd name="T3" fmla="*/ 13 h 16"/>
                <a:gd name="T4" fmla="*/ 18 w 21"/>
                <a:gd name="T5" fmla="*/ 6 h 16"/>
                <a:gd name="T6" fmla="*/ 8 w 21"/>
                <a:gd name="T7" fmla="*/ 1 h 16"/>
                <a:gd name="T8" fmla="*/ 1 w 21"/>
                <a:gd name="T9" fmla="*/ 3 h 16"/>
                <a:gd name="T10" fmla="*/ 3 w 21"/>
                <a:gd name="T11" fmla="*/ 9 h 16"/>
                <a:gd name="T12" fmla="*/ 13 w 21"/>
                <a:gd name="T1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6">
                  <a:moveTo>
                    <a:pt x="13" y="15"/>
                  </a:moveTo>
                  <a:cubicBezTo>
                    <a:pt x="15" y="16"/>
                    <a:pt x="18" y="16"/>
                    <a:pt x="19" y="13"/>
                  </a:cubicBezTo>
                  <a:cubicBezTo>
                    <a:pt x="21" y="11"/>
                    <a:pt x="20" y="8"/>
                    <a:pt x="18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ubicBezTo>
                    <a:pt x="13" y="15"/>
                    <a:pt x="13" y="15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Freeform 29"/>
            <p:cNvSpPr/>
            <p:nvPr/>
          </p:nvSpPr>
          <p:spPr bwMode="auto">
            <a:xfrm>
              <a:off x="5421313" y="4251325"/>
              <a:ext cx="280988" cy="49213"/>
            </a:xfrm>
            <a:custGeom>
              <a:avLst/>
              <a:gdLst>
                <a:gd name="T0" fmla="*/ 75 w 75"/>
                <a:gd name="T1" fmla="*/ 3 h 13"/>
                <a:gd name="T2" fmla="*/ 72 w 75"/>
                <a:gd name="T3" fmla="*/ 0 h 13"/>
                <a:gd name="T4" fmla="*/ 60 w 75"/>
                <a:gd name="T5" fmla="*/ 5 h 13"/>
                <a:gd name="T6" fmla="*/ 38 w 75"/>
                <a:gd name="T7" fmla="*/ 7 h 13"/>
                <a:gd name="T8" fmla="*/ 15 w 75"/>
                <a:gd name="T9" fmla="*/ 5 h 13"/>
                <a:gd name="T10" fmla="*/ 3 w 75"/>
                <a:gd name="T11" fmla="*/ 0 h 13"/>
                <a:gd name="T12" fmla="*/ 0 w 75"/>
                <a:gd name="T13" fmla="*/ 3 h 13"/>
                <a:gd name="T14" fmla="*/ 3 w 75"/>
                <a:gd name="T15" fmla="*/ 8 h 13"/>
                <a:gd name="T16" fmla="*/ 14 w 75"/>
                <a:gd name="T17" fmla="*/ 12 h 13"/>
                <a:gd name="T18" fmla="*/ 38 w 75"/>
                <a:gd name="T19" fmla="*/ 13 h 13"/>
                <a:gd name="T20" fmla="*/ 61 w 75"/>
                <a:gd name="T21" fmla="*/ 12 h 13"/>
                <a:gd name="T22" fmla="*/ 70 w 75"/>
                <a:gd name="T23" fmla="*/ 9 h 13"/>
                <a:gd name="T24" fmla="*/ 75 w 75"/>
                <a:gd name="T2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3">
                  <a:moveTo>
                    <a:pt x="75" y="3"/>
                  </a:moveTo>
                  <a:cubicBezTo>
                    <a:pt x="75" y="1"/>
                    <a:pt x="74" y="0"/>
                    <a:pt x="72" y="0"/>
                  </a:cubicBezTo>
                  <a:cubicBezTo>
                    <a:pt x="71" y="0"/>
                    <a:pt x="63" y="5"/>
                    <a:pt x="60" y="5"/>
                  </a:cubicBezTo>
                  <a:cubicBezTo>
                    <a:pt x="53" y="7"/>
                    <a:pt x="45" y="7"/>
                    <a:pt x="38" y="7"/>
                  </a:cubicBezTo>
                  <a:cubicBezTo>
                    <a:pt x="30" y="7"/>
                    <a:pt x="22" y="7"/>
                    <a:pt x="15" y="5"/>
                  </a:cubicBezTo>
                  <a:cubicBezTo>
                    <a:pt x="12" y="5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6" y="10"/>
                    <a:pt x="10" y="11"/>
                    <a:pt x="14" y="12"/>
                  </a:cubicBezTo>
                  <a:cubicBezTo>
                    <a:pt x="21" y="13"/>
                    <a:pt x="30" y="13"/>
                    <a:pt x="38" y="13"/>
                  </a:cubicBezTo>
                  <a:cubicBezTo>
                    <a:pt x="45" y="13"/>
                    <a:pt x="54" y="13"/>
                    <a:pt x="61" y="12"/>
                  </a:cubicBezTo>
                  <a:cubicBezTo>
                    <a:pt x="65" y="11"/>
                    <a:pt x="68" y="10"/>
                    <a:pt x="70" y="9"/>
                  </a:cubicBezTo>
                  <a:cubicBezTo>
                    <a:pt x="73" y="8"/>
                    <a:pt x="75" y="6"/>
                    <a:pt x="7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174978" y="2650883"/>
            <a:ext cx="728979" cy="687706"/>
            <a:chOff x="10733088" y="1430338"/>
            <a:chExt cx="728663" cy="687388"/>
          </a:xfrm>
          <a:solidFill>
            <a:schemeClr val="bg1"/>
          </a:solidFill>
        </p:grpSpPr>
        <p:sp>
          <p:nvSpPr>
            <p:cNvPr id="51" name="Freeform 309"/>
            <p:cNvSpPr>
              <a:spLocks noEditPoints="1"/>
            </p:cNvSpPr>
            <p:nvPr/>
          </p:nvSpPr>
          <p:spPr bwMode="auto">
            <a:xfrm>
              <a:off x="10733088" y="1527175"/>
              <a:ext cx="547688" cy="571500"/>
            </a:xfrm>
            <a:custGeom>
              <a:avLst/>
              <a:gdLst>
                <a:gd name="T0" fmla="*/ 143 w 146"/>
                <a:gd name="T1" fmla="*/ 63 h 152"/>
                <a:gd name="T2" fmla="*/ 144 w 146"/>
                <a:gd name="T3" fmla="*/ 93 h 152"/>
                <a:gd name="T4" fmla="*/ 134 w 146"/>
                <a:gd name="T5" fmla="*/ 86 h 152"/>
                <a:gd name="T6" fmla="*/ 134 w 146"/>
                <a:gd name="T7" fmla="*/ 86 h 152"/>
                <a:gd name="T8" fmla="*/ 134 w 146"/>
                <a:gd name="T9" fmla="*/ 82 h 152"/>
                <a:gd name="T10" fmla="*/ 138 w 146"/>
                <a:gd name="T11" fmla="*/ 71 h 152"/>
                <a:gd name="T12" fmla="*/ 138 w 146"/>
                <a:gd name="T13" fmla="*/ 71 h 152"/>
                <a:gd name="T14" fmla="*/ 129 w 146"/>
                <a:gd name="T15" fmla="*/ 57 h 152"/>
                <a:gd name="T16" fmla="*/ 126 w 146"/>
                <a:gd name="T17" fmla="*/ 51 h 152"/>
                <a:gd name="T18" fmla="*/ 129 w 146"/>
                <a:gd name="T19" fmla="*/ 42 h 152"/>
                <a:gd name="T20" fmla="*/ 129 w 146"/>
                <a:gd name="T21" fmla="*/ 42 h 152"/>
                <a:gd name="T22" fmla="*/ 127 w 146"/>
                <a:gd name="T23" fmla="*/ 35 h 152"/>
                <a:gd name="T24" fmla="*/ 143 w 146"/>
                <a:gd name="T25" fmla="*/ 63 h 152"/>
                <a:gd name="T26" fmla="*/ 136 w 146"/>
                <a:gd name="T27" fmla="*/ 116 h 152"/>
                <a:gd name="T28" fmla="*/ 135 w 146"/>
                <a:gd name="T29" fmla="*/ 116 h 152"/>
                <a:gd name="T30" fmla="*/ 134 w 146"/>
                <a:gd name="T31" fmla="*/ 116 h 152"/>
                <a:gd name="T32" fmla="*/ 136 w 146"/>
                <a:gd name="T33" fmla="*/ 116 h 152"/>
                <a:gd name="T34" fmla="*/ 100 w 146"/>
                <a:gd name="T35" fmla="*/ 145 h 152"/>
                <a:gd name="T36" fmla="*/ 94 w 146"/>
                <a:gd name="T37" fmla="*/ 147 h 152"/>
                <a:gd name="T38" fmla="*/ 42 w 146"/>
                <a:gd name="T39" fmla="*/ 140 h 152"/>
                <a:gd name="T40" fmla="*/ 11 w 146"/>
                <a:gd name="T41" fmla="*/ 58 h 152"/>
                <a:gd name="T42" fmla="*/ 111 w 146"/>
                <a:gd name="T43" fmla="*/ 21 h 152"/>
                <a:gd name="T44" fmla="*/ 120 w 146"/>
                <a:gd name="T45" fmla="*/ 28 h 152"/>
                <a:gd name="T46" fmla="*/ 116 w 146"/>
                <a:gd name="T47" fmla="*/ 27 h 152"/>
                <a:gd name="T48" fmla="*/ 98 w 146"/>
                <a:gd name="T49" fmla="*/ 27 h 152"/>
                <a:gd name="T50" fmla="*/ 22 w 146"/>
                <a:gd name="T51" fmla="*/ 61 h 152"/>
                <a:gd name="T52" fmla="*/ 47 w 146"/>
                <a:gd name="T53" fmla="*/ 131 h 152"/>
                <a:gd name="T54" fmla="*/ 48 w 146"/>
                <a:gd name="T55" fmla="*/ 131 h 152"/>
                <a:gd name="T56" fmla="*/ 60 w 146"/>
                <a:gd name="T57" fmla="*/ 145 h 152"/>
                <a:gd name="T58" fmla="*/ 100 w 146"/>
                <a:gd name="T59" fmla="*/ 14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52">
                  <a:moveTo>
                    <a:pt x="143" y="63"/>
                  </a:moveTo>
                  <a:cubicBezTo>
                    <a:pt x="145" y="73"/>
                    <a:pt x="146" y="83"/>
                    <a:pt x="144" y="93"/>
                  </a:cubicBezTo>
                  <a:cubicBezTo>
                    <a:pt x="142" y="89"/>
                    <a:pt x="138" y="86"/>
                    <a:pt x="134" y="86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4" y="85"/>
                    <a:pt x="134" y="84"/>
                    <a:pt x="134" y="82"/>
                  </a:cubicBezTo>
                  <a:cubicBezTo>
                    <a:pt x="136" y="80"/>
                    <a:pt x="138" y="76"/>
                    <a:pt x="138" y="7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8" y="65"/>
                    <a:pt x="134" y="59"/>
                    <a:pt x="129" y="57"/>
                  </a:cubicBezTo>
                  <a:cubicBezTo>
                    <a:pt x="128" y="55"/>
                    <a:pt x="127" y="53"/>
                    <a:pt x="126" y="51"/>
                  </a:cubicBezTo>
                  <a:cubicBezTo>
                    <a:pt x="128" y="49"/>
                    <a:pt x="129" y="46"/>
                    <a:pt x="129" y="42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9" y="39"/>
                    <a:pt x="128" y="37"/>
                    <a:pt x="127" y="35"/>
                  </a:cubicBezTo>
                  <a:cubicBezTo>
                    <a:pt x="134" y="42"/>
                    <a:pt x="140" y="52"/>
                    <a:pt x="143" y="63"/>
                  </a:cubicBezTo>
                  <a:close/>
                  <a:moveTo>
                    <a:pt x="136" y="116"/>
                  </a:move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5" y="116"/>
                    <a:pt x="136" y="116"/>
                  </a:cubicBezTo>
                  <a:close/>
                  <a:moveTo>
                    <a:pt x="100" y="145"/>
                  </a:moveTo>
                  <a:cubicBezTo>
                    <a:pt x="98" y="146"/>
                    <a:pt x="96" y="147"/>
                    <a:pt x="94" y="147"/>
                  </a:cubicBezTo>
                  <a:cubicBezTo>
                    <a:pt x="76" y="152"/>
                    <a:pt x="57" y="149"/>
                    <a:pt x="42" y="140"/>
                  </a:cubicBezTo>
                  <a:cubicBezTo>
                    <a:pt x="12" y="124"/>
                    <a:pt x="0" y="88"/>
                    <a:pt x="11" y="58"/>
                  </a:cubicBezTo>
                  <a:cubicBezTo>
                    <a:pt x="26" y="17"/>
                    <a:pt x="74" y="0"/>
                    <a:pt x="111" y="21"/>
                  </a:cubicBezTo>
                  <a:cubicBezTo>
                    <a:pt x="114" y="23"/>
                    <a:pt x="117" y="25"/>
                    <a:pt x="120" y="28"/>
                  </a:cubicBezTo>
                  <a:cubicBezTo>
                    <a:pt x="119" y="27"/>
                    <a:pt x="118" y="27"/>
                    <a:pt x="116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68" y="15"/>
                    <a:pt x="33" y="30"/>
                    <a:pt x="22" y="61"/>
                  </a:cubicBezTo>
                  <a:cubicBezTo>
                    <a:pt x="12" y="87"/>
                    <a:pt x="22" y="117"/>
                    <a:pt x="47" y="131"/>
                  </a:cubicBezTo>
                  <a:cubicBezTo>
                    <a:pt x="48" y="131"/>
                    <a:pt x="48" y="131"/>
                    <a:pt x="48" y="131"/>
                  </a:cubicBezTo>
                  <a:cubicBezTo>
                    <a:pt x="48" y="139"/>
                    <a:pt x="53" y="145"/>
                    <a:pt x="60" y="145"/>
                  </a:cubicBezTo>
                  <a:cubicBezTo>
                    <a:pt x="100" y="145"/>
                    <a:pt x="100" y="145"/>
                    <a:pt x="100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Freeform 310"/>
            <p:cNvSpPr>
              <a:spLocks noEditPoints="1"/>
            </p:cNvSpPr>
            <p:nvPr/>
          </p:nvSpPr>
          <p:spPr bwMode="auto">
            <a:xfrm>
              <a:off x="10769601" y="1658938"/>
              <a:ext cx="233363" cy="214313"/>
            </a:xfrm>
            <a:custGeom>
              <a:avLst/>
              <a:gdLst>
                <a:gd name="T0" fmla="*/ 62 w 62"/>
                <a:gd name="T1" fmla="*/ 51 h 57"/>
                <a:gd name="T2" fmla="*/ 9 w 62"/>
                <a:gd name="T3" fmla="*/ 20 h 57"/>
                <a:gd name="T4" fmla="*/ 1 w 62"/>
                <a:gd name="T5" fmla="*/ 22 h 57"/>
                <a:gd name="T6" fmla="*/ 3 w 62"/>
                <a:gd name="T7" fmla="*/ 30 h 57"/>
                <a:gd name="T8" fmla="*/ 50 w 62"/>
                <a:gd name="T9" fmla="*/ 57 h 57"/>
                <a:gd name="T10" fmla="*/ 60 w 62"/>
                <a:gd name="T11" fmla="*/ 51 h 57"/>
                <a:gd name="T12" fmla="*/ 62 w 62"/>
                <a:gd name="T13" fmla="*/ 51 h 57"/>
                <a:gd name="T14" fmla="*/ 19 w 62"/>
                <a:gd name="T15" fmla="*/ 2 h 57"/>
                <a:gd name="T16" fmla="*/ 12 w 62"/>
                <a:gd name="T17" fmla="*/ 4 h 57"/>
                <a:gd name="T18" fmla="*/ 14 w 62"/>
                <a:gd name="T19" fmla="*/ 11 h 57"/>
                <a:gd name="T20" fmla="*/ 56 w 62"/>
                <a:gd name="T21" fmla="*/ 35 h 57"/>
                <a:gd name="T22" fmla="*/ 60 w 62"/>
                <a:gd name="T23" fmla="*/ 25 h 57"/>
                <a:gd name="T24" fmla="*/ 19 w 62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57">
                  <a:moveTo>
                    <a:pt x="62" y="51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6" y="19"/>
                    <a:pt x="3" y="20"/>
                    <a:pt x="1" y="22"/>
                  </a:cubicBezTo>
                  <a:cubicBezTo>
                    <a:pt x="0" y="25"/>
                    <a:pt x="1" y="28"/>
                    <a:pt x="3" y="30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2" y="54"/>
                    <a:pt x="56" y="51"/>
                    <a:pt x="60" y="51"/>
                  </a:cubicBezTo>
                  <a:cubicBezTo>
                    <a:pt x="62" y="51"/>
                    <a:pt x="62" y="51"/>
                    <a:pt x="62" y="51"/>
                  </a:cubicBezTo>
                  <a:close/>
                  <a:moveTo>
                    <a:pt x="19" y="2"/>
                  </a:moveTo>
                  <a:cubicBezTo>
                    <a:pt x="17" y="0"/>
                    <a:pt x="13" y="1"/>
                    <a:pt x="12" y="4"/>
                  </a:cubicBezTo>
                  <a:cubicBezTo>
                    <a:pt x="10" y="6"/>
                    <a:pt x="11" y="10"/>
                    <a:pt x="14" y="11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8" y="28"/>
                    <a:pt x="60" y="25"/>
                  </a:cubicBezTo>
                  <a:cubicBezTo>
                    <a:pt x="19" y="2"/>
                    <a:pt x="19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Freeform 311"/>
            <p:cNvSpPr/>
            <p:nvPr/>
          </p:nvSpPr>
          <p:spPr bwMode="auto">
            <a:xfrm>
              <a:off x="10890251" y="1941513"/>
              <a:ext cx="398463" cy="153988"/>
            </a:xfrm>
            <a:custGeom>
              <a:avLst/>
              <a:gdLst>
                <a:gd name="T0" fmla="*/ 18 w 106"/>
                <a:gd name="T1" fmla="*/ 30 h 41"/>
                <a:gd name="T2" fmla="*/ 79 w 106"/>
                <a:gd name="T3" fmla="*/ 30 h 41"/>
                <a:gd name="T4" fmla="*/ 80 w 106"/>
                <a:gd name="T5" fmla="*/ 30 h 41"/>
                <a:gd name="T6" fmla="*/ 84 w 106"/>
                <a:gd name="T7" fmla="*/ 33 h 41"/>
                <a:gd name="T8" fmla="*/ 90 w 106"/>
                <a:gd name="T9" fmla="*/ 36 h 41"/>
                <a:gd name="T10" fmla="*/ 106 w 106"/>
                <a:gd name="T11" fmla="*/ 40 h 41"/>
                <a:gd name="T12" fmla="*/ 102 w 106"/>
                <a:gd name="T13" fmla="*/ 41 h 41"/>
                <a:gd name="T14" fmla="*/ 18 w 106"/>
                <a:gd name="T15" fmla="*/ 41 h 41"/>
                <a:gd name="T16" fmla="*/ 5 w 106"/>
                <a:gd name="T17" fmla="*/ 34 h 41"/>
                <a:gd name="T18" fmla="*/ 0 w 106"/>
                <a:gd name="T19" fmla="*/ 20 h 41"/>
                <a:gd name="T20" fmla="*/ 5 w 106"/>
                <a:gd name="T21" fmla="*/ 7 h 41"/>
                <a:gd name="T22" fmla="*/ 18 w 106"/>
                <a:gd name="T23" fmla="*/ 0 h 41"/>
                <a:gd name="T24" fmla="*/ 59 w 106"/>
                <a:gd name="T25" fmla="*/ 0 h 41"/>
                <a:gd name="T26" fmla="*/ 63 w 106"/>
                <a:gd name="T27" fmla="*/ 11 h 41"/>
                <a:gd name="T28" fmla="*/ 18 w 106"/>
                <a:gd name="T29" fmla="*/ 11 h 41"/>
                <a:gd name="T30" fmla="*/ 13 w 106"/>
                <a:gd name="T31" fmla="*/ 14 h 41"/>
                <a:gd name="T32" fmla="*/ 11 w 106"/>
                <a:gd name="T33" fmla="*/ 20 h 41"/>
                <a:gd name="T34" fmla="*/ 13 w 106"/>
                <a:gd name="T35" fmla="*/ 27 h 41"/>
                <a:gd name="T36" fmla="*/ 18 w 106"/>
                <a:gd name="T3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41">
                  <a:moveTo>
                    <a:pt x="18" y="30"/>
                  </a:move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5" y="38"/>
                    <a:pt x="100" y="39"/>
                    <a:pt x="106" y="40"/>
                  </a:cubicBezTo>
                  <a:cubicBezTo>
                    <a:pt x="104" y="41"/>
                    <a:pt x="103" y="41"/>
                    <a:pt x="102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3" y="41"/>
                    <a:pt x="8" y="38"/>
                    <a:pt x="5" y="34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5" y="7"/>
                  </a:cubicBezTo>
                  <a:cubicBezTo>
                    <a:pt x="8" y="3"/>
                    <a:pt x="13" y="0"/>
                    <a:pt x="18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4"/>
                    <a:pt x="61" y="8"/>
                    <a:pt x="63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1"/>
                    <a:pt x="15" y="12"/>
                    <a:pt x="13" y="14"/>
                  </a:cubicBezTo>
                  <a:cubicBezTo>
                    <a:pt x="12" y="15"/>
                    <a:pt x="11" y="18"/>
                    <a:pt x="11" y="20"/>
                  </a:cubicBezTo>
                  <a:cubicBezTo>
                    <a:pt x="11" y="23"/>
                    <a:pt x="12" y="26"/>
                    <a:pt x="13" y="27"/>
                  </a:cubicBezTo>
                  <a:cubicBezTo>
                    <a:pt x="15" y="29"/>
                    <a:pt x="16" y="30"/>
                    <a:pt x="1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Freeform 312"/>
            <p:cNvSpPr/>
            <p:nvPr/>
          </p:nvSpPr>
          <p:spPr bwMode="auto">
            <a:xfrm>
              <a:off x="10928351" y="1831975"/>
              <a:ext cx="355600" cy="150813"/>
            </a:xfrm>
            <a:custGeom>
              <a:avLst/>
              <a:gdLst>
                <a:gd name="T0" fmla="*/ 18 w 95"/>
                <a:gd name="T1" fmla="*/ 0 h 40"/>
                <a:gd name="T2" fmla="*/ 82 w 95"/>
                <a:gd name="T3" fmla="*/ 0 h 40"/>
                <a:gd name="T4" fmla="*/ 95 w 95"/>
                <a:gd name="T5" fmla="*/ 6 h 40"/>
                <a:gd name="T6" fmla="*/ 95 w 95"/>
                <a:gd name="T7" fmla="*/ 7 h 40"/>
                <a:gd name="T8" fmla="*/ 72 w 95"/>
                <a:gd name="T9" fmla="*/ 11 h 40"/>
                <a:gd name="T10" fmla="*/ 18 w 95"/>
                <a:gd name="T11" fmla="*/ 11 h 40"/>
                <a:gd name="T12" fmla="*/ 13 w 95"/>
                <a:gd name="T13" fmla="*/ 13 h 40"/>
                <a:gd name="T14" fmla="*/ 11 w 95"/>
                <a:gd name="T15" fmla="*/ 20 h 40"/>
                <a:gd name="T16" fmla="*/ 13 w 95"/>
                <a:gd name="T17" fmla="*/ 27 h 40"/>
                <a:gd name="T18" fmla="*/ 18 w 95"/>
                <a:gd name="T19" fmla="*/ 29 h 40"/>
                <a:gd name="T20" fmla="*/ 49 w 95"/>
                <a:gd name="T21" fmla="*/ 29 h 40"/>
                <a:gd name="T22" fmla="*/ 53 w 95"/>
                <a:gd name="T23" fmla="*/ 40 h 40"/>
                <a:gd name="T24" fmla="*/ 18 w 95"/>
                <a:gd name="T25" fmla="*/ 40 h 40"/>
                <a:gd name="T26" fmla="*/ 5 w 95"/>
                <a:gd name="T27" fmla="*/ 34 h 40"/>
                <a:gd name="T28" fmla="*/ 0 w 95"/>
                <a:gd name="T29" fmla="*/ 20 h 40"/>
                <a:gd name="T30" fmla="*/ 5 w 95"/>
                <a:gd name="T31" fmla="*/ 6 h 40"/>
                <a:gd name="T32" fmla="*/ 18 w 95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40">
                  <a:moveTo>
                    <a:pt x="18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7" y="0"/>
                    <a:pt x="91" y="2"/>
                    <a:pt x="95" y="6"/>
                  </a:cubicBezTo>
                  <a:cubicBezTo>
                    <a:pt x="95" y="6"/>
                    <a:pt x="95" y="7"/>
                    <a:pt x="95" y="7"/>
                  </a:cubicBezTo>
                  <a:cubicBezTo>
                    <a:pt x="90" y="11"/>
                    <a:pt x="81" y="10"/>
                    <a:pt x="72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1"/>
                    <a:pt x="15" y="12"/>
                    <a:pt x="13" y="13"/>
                  </a:cubicBezTo>
                  <a:cubicBezTo>
                    <a:pt x="12" y="15"/>
                    <a:pt x="11" y="17"/>
                    <a:pt x="11" y="20"/>
                  </a:cubicBezTo>
                  <a:cubicBezTo>
                    <a:pt x="11" y="23"/>
                    <a:pt x="12" y="25"/>
                    <a:pt x="13" y="27"/>
                  </a:cubicBezTo>
                  <a:cubicBezTo>
                    <a:pt x="15" y="28"/>
                    <a:pt x="16" y="29"/>
                    <a:pt x="1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33"/>
                    <a:pt x="51" y="37"/>
                    <a:pt x="53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3" y="40"/>
                    <a:pt x="8" y="38"/>
                    <a:pt x="5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5"/>
                    <a:pt x="2" y="10"/>
                    <a:pt x="5" y="6"/>
                  </a:cubicBezTo>
                  <a:cubicBezTo>
                    <a:pt x="8" y="2"/>
                    <a:pt x="13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Freeform 313"/>
            <p:cNvSpPr>
              <a:spLocks noEditPoints="1"/>
            </p:cNvSpPr>
            <p:nvPr/>
          </p:nvSpPr>
          <p:spPr bwMode="auto">
            <a:xfrm>
              <a:off x="10956926" y="1719263"/>
              <a:ext cx="315913" cy="153988"/>
            </a:xfrm>
            <a:custGeom>
              <a:avLst/>
              <a:gdLst>
                <a:gd name="T0" fmla="*/ 18 w 84"/>
                <a:gd name="T1" fmla="*/ 30 h 41"/>
                <a:gd name="T2" fmla="*/ 66 w 84"/>
                <a:gd name="T3" fmla="*/ 30 h 41"/>
                <a:gd name="T4" fmla="*/ 70 w 84"/>
                <a:gd name="T5" fmla="*/ 27 h 41"/>
                <a:gd name="T6" fmla="*/ 73 w 84"/>
                <a:gd name="T7" fmla="*/ 20 h 41"/>
                <a:gd name="T8" fmla="*/ 70 w 84"/>
                <a:gd name="T9" fmla="*/ 14 h 41"/>
                <a:gd name="T10" fmla="*/ 66 w 84"/>
                <a:gd name="T11" fmla="*/ 11 h 41"/>
                <a:gd name="T12" fmla="*/ 18 w 84"/>
                <a:gd name="T13" fmla="*/ 11 h 41"/>
                <a:gd name="T14" fmla="*/ 13 w 84"/>
                <a:gd name="T15" fmla="*/ 14 h 41"/>
                <a:gd name="T16" fmla="*/ 11 w 84"/>
                <a:gd name="T17" fmla="*/ 20 h 41"/>
                <a:gd name="T18" fmla="*/ 13 w 84"/>
                <a:gd name="T19" fmla="*/ 27 h 41"/>
                <a:gd name="T20" fmla="*/ 18 w 84"/>
                <a:gd name="T21" fmla="*/ 30 h 41"/>
                <a:gd name="T22" fmla="*/ 64 w 84"/>
                <a:gd name="T23" fmla="*/ 41 h 41"/>
                <a:gd name="T24" fmla="*/ 18 w 84"/>
                <a:gd name="T25" fmla="*/ 41 h 41"/>
                <a:gd name="T26" fmla="*/ 5 w 84"/>
                <a:gd name="T27" fmla="*/ 34 h 41"/>
                <a:gd name="T28" fmla="*/ 0 w 84"/>
                <a:gd name="T29" fmla="*/ 20 h 41"/>
                <a:gd name="T30" fmla="*/ 5 w 84"/>
                <a:gd name="T31" fmla="*/ 7 h 41"/>
                <a:gd name="T32" fmla="*/ 18 w 84"/>
                <a:gd name="T33" fmla="*/ 0 h 41"/>
                <a:gd name="T34" fmla="*/ 66 w 84"/>
                <a:gd name="T35" fmla="*/ 0 h 41"/>
                <a:gd name="T36" fmla="*/ 79 w 84"/>
                <a:gd name="T37" fmla="*/ 7 h 41"/>
                <a:gd name="T38" fmla="*/ 84 w 84"/>
                <a:gd name="T39" fmla="*/ 20 h 41"/>
                <a:gd name="T40" fmla="*/ 79 w 84"/>
                <a:gd name="T41" fmla="*/ 34 h 41"/>
                <a:gd name="T42" fmla="*/ 68 w 84"/>
                <a:gd name="T43" fmla="*/ 41 h 41"/>
                <a:gd name="T44" fmla="*/ 64 w 84"/>
                <a:gd name="T4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41">
                  <a:moveTo>
                    <a:pt x="18" y="30"/>
                  </a:moveTo>
                  <a:cubicBezTo>
                    <a:pt x="66" y="30"/>
                    <a:pt x="66" y="30"/>
                    <a:pt x="66" y="30"/>
                  </a:cubicBezTo>
                  <a:cubicBezTo>
                    <a:pt x="67" y="30"/>
                    <a:pt x="69" y="29"/>
                    <a:pt x="70" y="27"/>
                  </a:cubicBezTo>
                  <a:cubicBezTo>
                    <a:pt x="72" y="26"/>
                    <a:pt x="73" y="23"/>
                    <a:pt x="73" y="20"/>
                  </a:cubicBezTo>
                  <a:cubicBezTo>
                    <a:pt x="73" y="18"/>
                    <a:pt x="72" y="15"/>
                    <a:pt x="70" y="14"/>
                  </a:cubicBezTo>
                  <a:cubicBezTo>
                    <a:pt x="69" y="12"/>
                    <a:pt x="67" y="11"/>
                    <a:pt x="66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1"/>
                    <a:pt x="15" y="12"/>
                    <a:pt x="13" y="14"/>
                  </a:cubicBezTo>
                  <a:cubicBezTo>
                    <a:pt x="12" y="15"/>
                    <a:pt x="11" y="18"/>
                    <a:pt x="11" y="20"/>
                  </a:cubicBezTo>
                  <a:cubicBezTo>
                    <a:pt x="11" y="23"/>
                    <a:pt x="12" y="26"/>
                    <a:pt x="13" y="27"/>
                  </a:cubicBezTo>
                  <a:cubicBezTo>
                    <a:pt x="15" y="29"/>
                    <a:pt x="16" y="30"/>
                    <a:pt x="18" y="30"/>
                  </a:cubicBezTo>
                  <a:close/>
                  <a:moveTo>
                    <a:pt x="64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3" y="41"/>
                    <a:pt x="8" y="38"/>
                    <a:pt x="5" y="34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5" y="7"/>
                  </a:cubicBezTo>
                  <a:cubicBezTo>
                    <a:pt x="8" y="3"/>
                    <a:pt x="13" y="0"/>
                    <a:pt x="1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3"/>
                    <a:pt x="79" y="7"/>
                  </a:cubicBezTo>
                  <a:cubicBezTo>
                    <a:pt x="82" y="10"/>
                    <a:pt x="84" y="15"/>
                    <a:pt x="84" y="20"/>
                  </a:cubicBezTo>
                  <a:cubicBezTo>
                    <a:pt x="84" y="26"/>
                    <a:pt x="82" y="31"/>
                    <a:pt x="79" y="34"/>
                  </a:cubicBezTo>
                  <a:cubicBezTo>
                    <a:pt x="76" y="38"/>
                    <a:pt x="72" y="40"/>
                    <a:pt x="68" y="41"/>
                  </a:cubicBezTo>
                  <a:cubicBezTo>
                    <a:pt x="67" y="41"/>
                    <a:pt x="65" y="41"/>
                    <a:pt x="6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Freeform 314"/>
            <p:cNvSpPr>
              <a:spLocks noEditPoints="1"/>
            </p:cNvSpPr>
            <p:nvPr/>
          </p:nvSpPr>
          <p:spPr bwMode="auto">
            <a:xfrm>
              <a:off x="10991851" y="1609725"/>
              <a:ext cx="244475" cy="150813"/>
            </a:xfrm>
            <a:custGeom>
              <a:avLst/>
              <a:gdLst>
                <a:gd name="T0" fmla="*/ 18 w 65"/>
                <a:gd name="T1" fmla="*/ 0 h 40"/>
                <a:gd name="T2" fmla="*/ 47 w 65"/>
                <a:gd name="T3" fmla="*/ 0 h 40"/>
                <a:gd name="T4" fmla="*/ 60 w 65"/>
                <a:gd name="T5" fmla="*/ 6 h 40"/>
                <a:gd name="T6" fmla="*/ 65 w 65"/>
                <a:gd name="T7" fmla="*/ 20 h 40"/>
                <a:gd name="T8" fmla="*/ 60 w 65"/>
                <a:gd name="T9" fmla="*/ 34 h 40"/>
                <a:gd name="T10" fmla="*/ 47 w 65"/>
                <a:gd name="T11" fmla="*/ 40 h 40"/>
                <a:gd name="T12" fmla="*/ 18 w 65"/>
                <a:gd name="T13" fmla="*/ 40 h 40"/>
                <a:gd name="T14" fmla="*/ 5 w 65"/>
                <a:gd name="T15" fmla="*/ 34 h 40"/>
                <a:gd name="T16" fmla="*/ 0 w 65"/>
                <a:gd name="T17" fmla="*/ 20 h 40"/>
                <a:gd name="T18" fmla="*/ 5 w 65"/>
                <a:gd name="T19" fmla="*/ 6 h 40"/>
                <a:gd name="T20" fmla="*/ 18 w 65"/>
                <a:gd name="T21" fmla="*/ 0 h 40"/>
                <a:gd name="T22" fmla="*/ 47 w 65"/>
                <a:gd name="T23" fmla="*/ 11 h 40"/>
                <a:gd name="T24" fmla="*/ 18 w 65"/>
                <a:gd name="T25" fmla="*/ 11 h 40"/>
                <a:gd name="T26" fmla="*/ 14 w 65"/>
                <a:gd name="T27" fmla="*/ 13 h 40"/>
                <a:gd name="T28" fmla="*/ 11 w 65"/>
                <a:gd name="T29" fmla="*/ 20 h 40"/>
                <a:gd name="T30" fmla="*/ 14 w 65"/>
                <a:gd name="T31" fmla="*/ 27 h 40"/>
                <a:gd name="T32" fmla="*/ 18 w 65"/>
                <a:gd name="T33" fmla="*/ 29 h 40"/>
                <a:gd name="T34" fmla="*/ 47 w 65"/>
                <a:gd name="T35" fmla="*/ 29 h 40"/>
                <a:gd name="T36" fmla="*/ 52 w 65"/>
                <a:gd name="T37" fmla="*/ 27 h 40"/>
                <a:gd name="T38" fmla="*/ 54 w 65"/>
                <a:gd name="T39" fmla="*/ 20 h 40"/>
                <a:gd name="T40" fmla="*/ 52 w 65"/>
                <a:gd name="T41" fmla="*/ 13 h 40"/>
                <a:gd name="T42" fmla="*/ 47 w 65"/>
                <a:gd name="T43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40">
                  <a:moveTo>
                    <a:pt x="18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7" y="2"/>
                    <a:pt x="60" y="6"/>
                  </a:cubicBezTo>
                  <a:cubicBezTo>
                    <a:pt x="63" y="10"/>
                    <a:pt x="65" y="15"/>
                    <a:pt x="65" y="20"/>
                  </a:cubicBezTo>
                  <a:cubicBezTo>
                    <a:pt x="65" y="25"/>
                    <a:pt x="63" y="30"/>
                    <a:pt x="60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3" y="40"/>
                    <a:pt x="9" y="38"/>
                    <a:pt x="5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5"/>
                    <a:pt x="2" y="10"/>
                    <a:pt x="5" y="6"/>
                  </a:cubicBezTo>
                  <a:cubicBezTo>
                    <a:pt x="9" y="2"/>
                    <a:pt x="13" y="0"/>
                    <a:pt x="18" y="0"/>
                  </a:cubicBezTo>
                  <a:close/>
                  <a:moveTo>
                    <a:pt x="47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5" y="12"/>
                    <a:pt x="14" y="13"/>
                  </a:cubicBezTo>
                  <a:cubicBezTo>
                    <a:pt x="12" y="15"/>
                    <a:pt x="11" y="17"/>
                    <a:pt x="11" y="20"/>
                  </a:cubicBezTo>
                  <a:cubicBezTo>
                    <a:pt x="11" y="23"/>
                    <a:pt x="12" y="25"/>
                    <a:pt x="14" y="27"/>
                  </a:cubicBezTo>
                  <a:cubicBezTo>
                    <a:pt x="15" y="28"/>
                    <a:pt x="17" y="29"/>
                    <a:pt x="1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29"/>
                    <a:pt x="51" y="28"/>
                    <a:pt x="52" y="27"/>
                  </a:cubicBezTo>
                  <a:cubicBezTo>
                    <a:pt x="53" y="25"/>
                    <a:pt x="54" y="23"/>
                    <a:pt x="54" y="20"/>
                  </a:cubicBezTo>
                  <a:cubicBezTo>
                    <a:pt x="54" y="17"/>
                    <a:pt x="53" y="15"/>
                    <a:pt x="52" y="13"/>
                  </a:cubicBezTo>
                  <a:cubicBezTo>
                    <a:pt x="51" y="12"/>
                    <a:pt x="49" y="11"/>
                    <a:pt x="4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Oval 315"/>
            <p:cNvSpPr>
              <a:spLocks noChangeArrowheads="1"/>
            </p:cNvSpPr>
            <p:nvPr/>
          </p:nvSpPr>
          <p:spPr bwMode="auto">
            <a:xfrm>
              <a:off x="11047413" y="1430338"/>
              <a:ext cx="131763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8" name="Freeform 316"/>
            <p:cNvSpPr>
              <a:spLocks noEditPoints="1"/>
            </p:cNvSpPr>
            <p:nvPr/>
          </p:nvSpPr>
          <p:spPr bwMode="auto">
            <a:xfrm>
              <a:off x="11082338" y="1820863"/>
              <a:ext cx="349250" cy="296863"/>
            </a:xfrm>
            <a:custGeom>
              <a:avLst/>
              <a:gdLst>
                <a:gd name="T0" fmla="*/ 41 w 93"/>
                <a:gd name="T1" fmla="*/ 63 h 79"/>
                <a:gd name="T2" fmla="*/ 64 w 93"/>
                <a:gd name="T3" fmla="*/ 68 h 79"/>
                <a:gd name="T4" fmla="*/ 80 w 93"/>
                <a:gd name="T5" fmla="*/ 63 h 79"/>
                <a:gd name="T6" fmla="*/ 73 w 93"/>
                <a:gd name="T7" fmla="*/ 40 h 79"/>
                <a:gd name="T8" fmla="*/ 67 w 93"/>
                <a:gd name="T9" fmla="*/ 17 h 79"/>
                <a:gd name="T10" fmla="*/ 67 w 93"/>
                <a:gd name="T11" fmla="*/ 16 h 79"/>
                <a:gd name="T12" fmla="*/ 64 w 93"/>
                <a:gd name="T13" fmla="*/ 14 h 79"/>
                <a:gd name="T14" fmla="*/ 60 w 93"/>
                <a:gd name="T15" fmla="*/ 13 h 79"/>
                <a:gd name="T16" fmla="*/ 60 w 93"/>
                <a:gd name="T17" fmla="*/ 13 h 79"/>
                <a:gd name="T18" fmla="*/ 37 w 93"/>
                <a:gd name="T19" fmla="*/ 19 h 79"/>
                <a:gd name="T20" fmla="*/ 13 w 93"/>
                <a:gd name="T21" fmla="*/ 25 h 79"/>
                <a:gd name="T22" fmla="*/ 17 w 93"/>
                <a:gd name="T23" fmla="*/ 41 h 79"/>
                <a:gd name="T24" fmla="*/ 32 w 93"/>
                <a:gd name="T25" fmla="*/ 58 h 79"/>
                <a:gd name="T26" fmla="*/ 41 w 93"/>
                <a:gd name="T27" fmla="*/ 63 h 79"/>
                <a:gd name="T28" fmla="*/ 36 w 93"/>
                <a:gd name="T29" fmla="*/ 73 h 79"/>
                <a:gd name="T30" fmla="*/ 27 w 93"/>
                <a:gd name="T31" fmla="*/ 67 h 79"/>
                <a:gd name="T32" fmla="*/ 25 w 93"/>
                <a:gd name="T33" fmla="*/ 66 h 79"/>
                <a:gd name="T34" fmla="*/ 25 w 93"/>
                <a:gd name="T35" fmla="*/ 66 h 79"/>
                <a:gd name="T36" fmla="*/ 8 w 93"/>
                <a:gd name="T37" fmla="*/ 47 h 79"/>
                <a:gd name="T38" fmla="*/ 3 w 93"/>
                <a:gd name="T39" fmla="*/ 21 h 79"/>
                <a:gd name="T40" fmla="*/ 4 w 93"/>
                <a:gd name="T41" fmla="*/ 18 h 79"/>
                <a:gd name="T42" fmla="*/ 4 w 93"/>
                <a:gd name="T43" fmla="*/ 18 h 79"/>
                <a:gd name="T44" fmla="*/ 36 w 93"/>
                <a:gd name="T45" fmla="*/ 8 h 79"/>
                <a:gd name="T46" fmla="*/ 53 w 93"/>
                <a:gd name="T47" fmla="*/ 4 h 79"/>
                <a:gd name="T48" fmla="*/ 60 w 93"/>
                <a:gd name="T49" fmla="*/ 1 h 79"/>
                <a:gd name="T50" fmla="*/ 60 w 93"/>
                <a:gd name="T51" fmla="*/ 1 h 79"/>
                <a:gd name="T52" fmla="*/ 65 w 93"/>
                <a:gd name="T53" fmla="*/ 3 h 79"/>
                <a:gd name="T54" fmla="*/ 69 w 93"/>
                <a:gd name="T55" fmla="*/ 5 h 79"/>
                <a:gd name="T56" fmla="*/ 73 w 93"/>
                <a:gd name="T57" fmla="*/ 8 h 79"/>
                <a:gd name="T58" fmla="*/ 77 w 93"/>
                <a:gd name="T59" fmla="*/ 11 h 79"/>
                <a:gd name="T60" fmla="*/ 78 w 93"/>
                <a:gd name="T61" fmla="*/ 18 h 79"/>
                <a:gd name="T62" fmla="*/ 78 w 93"/>
                <a:gd name="T63" fmla="*/ 18 h 79"/>
                <a:gd name="T64" fmla="*/ 83 w 93"/>
                <a:gd name="T65" fmla="*/ 35 h 79"/>
                <a:gd name="T66" fmla="*/ 90 w 93"/>
                <a:gd name="T67" fmla="*/ 67 h 79"/>
                <a:gd name="T68" fmla="*/ 89 w 93"/>
                <a:gd name="T69" fmla="*/ 70 h 79"/>
                <a:gd name="T70" fmla="*/ 89 w 93"/>
                <a:gd name="T71" fmla="*/ 70 h 79"/>
                <a:gd name="T72" fmla="*/ 63 w 93"/>
                <a:gd name="T73" fmla="*/ 79 h 79"/>
                <a:gd name="T74" fmla="*/ 38 w 93"/>
                <a:gd name="T75" fmla="*/ 74 h 79"/>
                <a:gd name="T76" fmla="*/ 36 w 93"/>
                <a:gd name="T77" fmla="*/ 73 h 79"/>
                <a:gd name="T78" fmla="*/ 36 w 93"/>
                <a:gd name="T79" fmla="*/ 7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79">
                  <a:moveTo>
                    <a:pt x="41" y="63"/>
                  </a:moveTo>
                  <a:cubicBezTo>
                    <a:pt x="48" y="65"/>
                    <a:pt x="56" y="67"/>
                    <a:pt x="64" y="68"/>
                  </a:cubicBezTo>
                  <a:cubicBezTo>
                    <a:pt x="70" y="68"/>
                    <a:pt x="76" y="67"/>
                    <a:pt x="80" y="63"/>
                  </a:cubicBezTo>
                  <a:cubicBezTo>
                    <a:pt x="81" y="55"/>
                    <a:pt x="77" y="47"/>
                    <a:pt x="73" y="40"/>
                  </a:cubicBezTo>
                  <a:cubicBezTo>
                    <a:pt x="69" y="32"/>
                    <a:pt x="65" y="24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4"/>
                  </a:cubicBezTo>
                  <a:cubicBezTo>
                    <a:pt x="62" y="14"/>
                    <a:pt x="61" y="13"/>
                    <a:pt x="60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4" y="19"/>
                    <a:pt x="46" y="19"/>
                    <a:pt x="37" y="19"/>
                  </a:cubicBezTo>
                  <a:cubicBezTo>
                    <a:pt x="29" y="19"/>
                    <a:pt x="20" y="19"/>
                    <a:pt x="13" y="25"/>
                  </a:cubicBezTo>
                  <a:cubicBezTo>
                    <a:pt x="12" y="30"/>
                    <a:pt x="14" y="36"/>
                    <a:pt x="17" y="41"/>
                  </a:cubicBezTo>
                  <a:cubicBezTo>
                    <a:pt x="21" y="48"/>
                    <a:pt x="27" y="53"/>
                    <a:pt x="32" y="58"/>
                  </a:cubicBezTo>
                  <a:cubicBezTo>
                    <a:pt x="39" y="62"/>
                    <a:pt x="33" y="58"/>
                    <a:pt x="41" y="63"/>
                  </a:cubicBezTo>
                  <a:close/>
                  <a:moveTo>
                    <a:pt x="36" y="73"/>
                  </a:moveTo>
                  <a:cubicBezTo>
                    <a:pt x="33" y="71"/>
                    <a:pt x="30" y="69"/>
                    <a:pt x="27" y="67"/>
                  </a:cubicBezTo>
                  <a:cubicBezTo>
                    <a:pt x="26" y="67"/>
                    <a:pt x="26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0" y="61"/>
                    <a:pt x="13" y="55"/>
                    <a:pt x="8" y="47"/>
                  </a:cubicBezTo>
                  <a:cubicBezTo>
                    <a:pt x="3" y="39"/>
                    <a:pt x="0" y="30"/>
                    <a:pt x="3" y="21"/>
                  </a:cubicBezTo>
                  <a:cubicBezTo>
                    <a:pt x="3" y="20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4" y="9"/>
                    <a:pt x="26" y="8"/>
                    <a:pt x="36" y="8"/>
                  </a:cubicBezTo>
                  <a:cubicBezTo>
                    <a:pt x="44" y="8"/>
                    <a:pt x="51" y="8"/>
                    <a:pt x="53" y="4"/>
                  </a:cubicBezTo>
                  <a:cubicBezTo>
                    <a:pt x="54" y="1"/>
                    <a:pt x="57" y="0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1"/>
                    <a:pt x="63" y="2"/>
                    <a:pt x="65" y="3"/>
                  </a:cubicBezTo>
                  <a:cubicBezTo>
                    <a:pt x="66" y="3"/>
                    <a:pt x="68" y="4"/>
                    <a:pt x="69" y="5"/>
                  </a:cubicBezTo>
                  <a:cubicBezTo>
                    <a:pt x="70" y="6"/>
                    <a:pt x="72" y="7"/>
                    <a:pt x="73" y="8"/>
                  </a:cubicBezTo>
                  <a:cubicBezTo>
                    <a:pt x="74" y="9"/>
                    <a:pt x="76" y="10"/>
                    <a:pt x="77" y="11"/>
                  </a:cubicBezTo>
                  <a:cubicBezTo>
                    <a:pt x="79" y="12"/>
                    <a:pt x="79" y="15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6" y="22"/>
                    <a:pt x="79" y="28"/>
                    <a:pt x="83" y="35"/>
                  </a:cubicBezTo>
                  <a:cubicBezTo>
                    <a:pt x="88" y="44"/>
                    <a:pt x="93" y="54"/>
                    <a:pt x="90" y="67"/>
                  </a:cubicBezTo>
                  <a:cubicBezTo>
                    <a:pt x="90" y="68"/>
                    <a:pt x="90" y="69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3" y="77"/>
                    <a:pt x="73" y="79"/>
                    <a:pt x="63" y="79"/>
                  </a:cubicBezTo>
                  <a:cubicBezTo>
                    <a:pt x="54" y="78"/>
                    <a:pt x="45" y="76"/>
                    <a:pt x="38" y="74"/>
                  </a:cubicBezTo>
                  <a:cubicBezTo>
                    <a:pt x="37" y="74"/>
                    <a:pt x="37" y="73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Freeform 317"/>
            <p:cNvSpPr/>
            <p:nvPr/>
          </p:nvSpPr>
          <p:spPr bwMode="auto">
            <a:xfrm>
              <a:off x="11307763" y="1757363"/>
              <a:ext cx="93663" cy="120650"/>
            </a:xfrm>
            <a:custGeom>
              <a:avLst/>
              <a:gdLst>
                <a:gd name="T0" fmla="*/ 2 w 25"/>
                <a:gd name="T1" fmla="*/ 23 h 32"/>
                <a:gd name="T2" fmla="*/ 4 w 25"/>
                <a:gd name="T3" fmla="*/ 31 h 32"/>
                <a:gd name="T4" fmla="*/ 11 w 25"/>
                <a:gd name="T5" fmla="*/ 29 h 32"/>
                <a:gd name="T6" fmla="*/ 23 w 25"/>
                <a:gd name="T7" fmla="*/ 9 h 32"/>
                <a:gd name="T8" fmla="*/ 21 w 25"/>
                <a:gd name="T9" fmla="*/ 1 h 32"/>
                <a:gd name="T10" fmla="*/ 14 w 25"/>
                <a:gd name="T11" fmla="*/ 3 h 32"/>
                <a:gd name="T12" fmla="*/ 2 w 25"/>
                <a:gd name="T13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2">
                  <a:moveTo>
                    <a:pt x="2" y="23"/>
                  </a:moveTo>
                  <a:cubicBezTo>
                    <a:pt x="0" y="26"/>
                    <a:pt x="1" y="29"/>
                    <a:pt x="4" y="31"/>
                  </a:cubicBezTo>
                  <a:cubicBezTo>
                    <a:pt x="6" y="32"/>
                    <a:pt x="10" y="32"/>
                    <a:pt x="11" y="2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6"/>
                    <a:pt x="24" y="3"/>
                    <a:pt x="21" y="1"/>
                  </a:cubicBezTo>
                  <a:cubicBezTo>
                    <a:pt x="18" y="0"/>
                    <a:pt x="15" y="1"/>
                    <a:pt x="14" y="3"/>
                  </a:cubicBezTo>
                  <a:cubicBezTo>
                    <a:pt x="2" y="23"/>
                    <a:pt x="2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Freeform 318"/>
            <p:cNvSpPr/>
            <p:nvPr/>
          </p:nvSpPr>
          <p:spPr bwMode="auto">
            <a:xfrm>
              <a:off x="11366501" y="1685925"/>
              <a:ext cx="76200" cy="96838"/>
            </a:xfrm>
            <a:custGeom>
              <a:avLst/>
              <a:gdLst>
                <a:gd name="T0" fmla="*/ 18 w 20"/>
                <a:gd name="T1" fmla="*/ 3 h 26"/>
                <a:gd name="T2" fmla="*/ 14 w 20"/>
                <a:gd name="T3" fmla="*/ 1 h 26"/>
                <a:gd name="T4" fmla="*/ 8 w 20"/>
                <a:gd name="T5" fmla="*/ 4 h 26"/>
                <a:gd name="T6" fmla="*/ 2 w 20"/>
                <a:gd name="T7" fmla="*/ 18 h 26"/>
                <a:gd name="T8" fmla="*/ 2 w 20"/>
                <a:gd name="T9" fmla="*/ 25 h 26"/>
                <a:gd name="T10" fmla="*/ 3 w 20"/>
                <a:gd name="T11" fmla="*/ 25 h 26"/>
                <a:gd name="T12" fmla="*/ 9 w 20"/>
                <a:gd name="T13" fmla="*/ 22 h 26"/>
                <a:gd name="T14" fmla="*/ 18 w 20"/>
                <a:gd name="T15" fmla="*/ 10 h 26"/>
                <a:gd name="T16" fmla="*/ 18 w 20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6">
                  <a:moveTo>
                    <a:pt x="18" y="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9" y="1"/>
                    <a:pt x="8" y="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1"/>
                    <a:pt x="0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6"/>
                    <a:pt x="8" y="25"/>
                    <a:pt x="9" y="2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0" y="4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Freeform 319"/>
            <p:cNvSpPr/>
            <p:nvPr/>
          </p:nvSpPr>
          <p:spPr bwMode="auto">
            <a:xfrm>
              <a:off x="11349038" y="1663700"/>
              <a:ext cx="112713" cy="146050"/>
            </a:xfrm>
            <a:custGeom>
              <a:avLst/>
              <a:gdLst>
                <a:gd name="T0" fmla="*/ 27 w 30"/>
                <a:gd name="T1" fmla="*/ 5 h 39"/>
                <a:gd name="T2" fmla="*/ 30 w 30"/>
                <a:gd name="T3" fmla="*/ 11 h 39"/>
                <a:gd name="T4" fmla="*/ 29 w 30"/>
                <a:gd name="T5" fmla="*/ 17 h 39"/>
                <a:gd name="T6" fmla="*/ 19 w 30"/>
                <a:gd name="T7" fmla="*/ 31 h 39"/>
                <a:gd name="T8" fmla="*/ 14 w 30"/>
                <a:gd name="T9" fmla="*/ 36 h 39"/>
                <a:gd name="T10" fmla="*/ 0 w 30"/>
                <a:gd name="T11" fmla="*/ 28 h 39"/>
                <a:gd name="T12" fmla="*/ 2 w 30"/>
                <a:gd name="T13" fmla="*/ 22 h 39"/>
                <a:gd name="T14" fmla="*/ 9 w 30"/>
                <a:gd name="T15" fmla="*/ 6 h 39"/>
                <a:gd name="T16" fmla="*/ 14 w 30"/>
                <a:gd name="T17" fmla="*/ 2 h 39"/>
                <a:gd name="T18" fmla="*/ 20 w 30"/>
                <a:gd name="T19" fmla="*/ 1 h 39"/>
                <a:gd name="T20" fmla="*/ 27 w 30"/>
                <a:gd name="T21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9">
                  <a:moveTo>
                    <a:pt x="27" y="5"/>
                  </a:moveTo>
                  <a:cubicBezTo>
                    <a:pt x="29" y="7"/>
                    <a:pt x="30" y="9"/>
                    <a:pt x="30" y="11"/>
                  </a:cubicBezTo>
                  <a:cubicBezTo>
                    <a:pt x="30" y="13"/>
                    <a:pt x="30" y="15"/>
                    <a:pt x="29" y="17"/>
                  </a:cubicBezTo>
                  <a:cubicBezTo>
                    <a:pt x="27" y="21"/>
                    <a:pt x="21" y="28"/>
                    <a:pt x="19" y="31"/>
                  </a:cubicBezTo>
                  <a:cubicBezTo>
                    <a:pt x="17" y="34"/>
                    <a:pt x="16" y="35"/>
                    <a:pt x="14" y="36"/>
                  </a:cubicBezTo>
                  <a:cubicBezTo>
                    <a:pt x="8" y="39"/>
                    <a:pt x="1" y="35"/>
                    <a:pt x="0" y="28"/>
                  </a:cubicBezTo>
                  <a:cubicBezTo>
                    <a:pt x="0" y="26"/>
                    <a:pt x="1" y="24"/>
                    <a:pt x="2" y="22"/>
                  </a:cubicBezTo>
                  <a:cubicBezTo>
                    <a:pt x="4" y="17"/>
                    <a:pt x="6" y="11"/>
                    <a:pt x="9" y="6"/>
                  </a:cubicBezTo>
                  <a:cubicBezTo>
                    <a:pt x="10" y="4"/>
                    <a:pt x="12" y="3"/>
                    <a:pt x="14" y="2"/>
                  </a:cubicBezTo>
                  <a:cubicBezTo>
                    <a:pt x="16" y="1"/>
                    <a:pt x="18" y="0"/>
                    <a:pt x="20" y="1"/>
                  </a:cubicBezTo>
                  <a:cubicBezTo>
                    <a:pt x="22" y="1"/>
                    <a:pt x="26" y="4"/>
                    <a:pt x="2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Freeform 320"/>
            <p:cNvSpPr/>
            <p:nvPr/>
          </p:nvSpPr>
          <p:spPr bwMode="auto">
            <a:xfrm>
              <a:off x="11182351" y="2054225"/>
              <a:ext cx="46038" cy="36513"/>
            </a:xfrm>
            <a:custGeom>
              <a:avLst/>
              <a:gdLst>
                <a:gd name="T0" fmla="*/ 12 w 12"/>
                <a:gd name="T1" fmla="*/ 8 h 10"/>
                <a:gd name="T2" fmla="*/ 0 w 12"/>
                <a:gd name="T3" fmla="*/ 0 h 10"/>
                <a:gd name="T4" fmla="*/ 3 w 12"/>
                <a:gd name="T5" fmla="*/ 9 h 10"/>
                <a:gd name="T6" fmla="*/ 12 w 12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8"/>
                  </a:moveTo>
                  <a:cubicBezTo>
                    <a:pt x="9" y="6"/>
                    <a:pt x="3" y="2"/>
                    <a:pt x="0" y="0"/>
                  </a:cubicBezTo>
                  <a:cubicBezTo>
                    <a:pt x="0" y="3"/>
                    <a:pt x="1" y="8"/>
                    <a:pt x="3" y="9"/>
                  </a:cubicBezTo>
                  <a:cubicBezTo>
                    <a:pt x="4" y="10"/>
                    <a:pt x="10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Freeform 321"/>
            <p:cNvSpPr/>
            <p:nvPr/>
          </p:nvSpPr>
          <p:spPr bwMode="auto">
            <a:xfrm>
              <a:off x="11168063" y="2038350"/>
              <a:ext cx="74613" cy="68263"/>
            </a:xfrm>
            <a:custGeom>
              <a:avLst/>
              <a:gdLst>
                <a:gd name="T0" fmla="*/ 12 w 20"/>
                <a:gd name="T1" fmla="*/ 5 h 18"/>
                <a:gd name="T2" fmla="*/ 18 w 20"/>
                <a:gd name="T3" fmla="*/ 8 h 18"/>
                <a:gd name="T4" fmla="*/ 20 w 20"/>
                <a:gd name="T5" fmla="*/ 10 h 18"/>
                <a:gd name="T6" fmla="*/ 18 w 20"/>
                <a:gd name="T7" fmla="*/ 15 h 18"/>
                <a:gd name="T8" fmla="*/ 18 w 20"/>
                <a:gd name="T9" fmla="*/ 15 h 18"/>
                <a:gd name="T10" fmla="*/ 7 w 20"/>
                <a:gd name="T11" fmla="*/ 17 h 18"/>
                <a:gd name="T12" fmla="*/ 2 w 20"/>
                <a:gd name="T13" fmla="*/ 11 h 18"/>
                <a:gd name="T14" fmla="*/ 0 w 20"/>
                <a:gd name="T15" fmla="*/ 5 h 18"/>
                <a:gd name="T16" fmla="*/ 1 w 20"/>
                <a:gd name="T17" fmla="*/ 3 h 18"/>
                <a:gd name="T18" fmla="*/ 6 w 20"/>
                <a:gd name="T19" fmla="*/ 1 h 18"/>
                <a:gd name="T20" fmla="*/ 6 w 20"/>
                <a:gd name="T21" fmla="*/ 1 h 18"/>
                <a:gd name="T22" fmla="*/ 12 w 20"/>
                <a:gd name="T2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8">
                  <a:moveTo>
                    <a:pt x="12" y="5"/>
                  </a:moveTo>
                  <a:cubicBezTo>
                    <a:pt x="14" y="6"/>
                    <a:pt x="16" y="7"/>
                    <a:pt x="18" y="8"/>
                  </a:cubicBezTo>
                  <a:cubicBezTo>
                    <a:pt x="19" y="9"/>
                    <a:pt x="19" y="9"/>
                    <a:pt x="20" y="10"/>
                  </a:cubicBezTo>
                  <a:cubicBezTo>
                    <a:pt x="20" y="12"/>
                    <a:pt x="20" y="14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5" y="16"/>
                    <a:pt x="10" y="18"/>
                    <a:pt x="7" y="17"/>
                  </a:cubicBezTo>
                  <a:cubicBezTo>
                    <a:pt x="4" y="16"/>
                    <a:pt x="2" y="14"/>
                    <a:pt x="2" y="11"/>
                  </a:cubicBezTo>
                  <a:cubicBezTo>
                    <a:pt x="1" y="9"/>
                    <a:pt x="1" y="7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2"/>
                    <a:pt x="10" y="3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Freeform 322"/>
            <p:cNvSpPr/>
            <p:nvPr/>
          </p:nvSpPr>
          <p:spPr bwMode="auto">
            <a:xfrm>
              <a:off x="11088688" y="1881188"/>
              <a:ext cx="330200" cy="209550"/>
            </a:xfrm>
            <a:custGeom>
              <a:avLst/>
              <a:gdLst>
                <a:gd name="T0" fmla="*/ 82 w 88"/>
                <a:gd name="T1" fmla="*/ 55 h 56"/>
                <a:gd name="T2" fmla="*/ 88 w 88"/>
                <a:gd name="T3" fmla="*/ 51 h 56"/>
                <a:gd name="T4" fmla="*/ 83 w 88"/>
                <a:gd name="T5" fmla="*/ 44 h 56"/>
                <a:gd name="T6" fmla="*/ 44 w 88"/>
                <a:gd name="T7" fmla="*/ 30 h 56"/>
                <a:gd name="T8" fmla="*/ 11 w 88"/>
                <a:gd name="T9" fmla="*/ 3 h 56"/>
                <a:gd name="T10" fmla="*/ 3 w 88"/>
                <a:gd name="T11" fmla="*/ 2 h 56"/>
                <a:gd name="T12" fmla="*/ 2 w 88"/>
                <a:gd name="T13" fmla="*/ 9 h 56"/>
                <a:gd name="T14" fmla="*/ 38 w 88"/>
                <a:gd name="T15" fmla="*/ 39 h 56"/>
                <a:gd name="T16" fmla="*/ 82 w 88"/>
                <a:gd name="T17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56">
                  <a:moveTo>
                    <a:pt x="82" y="55"/>
                  </a:moveTo>
                  <a:cubicBezTo>
                    <a:pt x="85" y="56"/>
                    <a:pt x="87" y="54"/>
                    <a:pt x="88" y="51"/>
                  </a:cubicBezTo>
                  <a:cubicBezTo>
                    <a:pt x="88" y="48"/>
                    <a:pt x="86" y="45"/>
                    <a:pt x="83" y="44"/>
                  </a:cubicBezTo>
                  <a:cubicBezTo>
                    <a:pt x="71" y="42"/>
                    <a:pt x="57" y="37"/>
                    <a:pt x="44" y="30"/>
                  </a:cubicBezTo>
                  <a:cubicBezTo>
                    <a:pt x="31" y="22"/>
                    <a:pt x="19" y="12"/>
                    <a:pt x="11" y="3"/>
                  </a:cubicBezTo>
                  <a:cubicBezTo>
                    <a:pt x="9" y="0"/>
                    <a:pt x="5" y="0"/>
                    <a:pt x="3" y="2"/>
                  </a:cubicBezTo>
                  <a:cubicBezTo>
                    <a:pt x="1" y="4"/>
                    <a:pt x="0" y="7"/>
                    <a:pt x="2" y="9"/>
                  </a:cubicBezTo>
                  <a:cubicBezTo>
                    <a:pt x="11" y="20"/>
                    <a:pt x="24" y="31"/>
                    <a:pt x="38" y="39"/>
                  </a:cubicBezTo>
                  <a:cubicBezTo>
                    <a:pt x="52" y="47"/>
                    <a:pt x="68" y="53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Freeform 323"/>
            <p:cNvSpPr/>
            <p:nvPr/>
          </p:nvSpPr>
          <p:spPr bwMode="auto">
            <a:xfrm>
              <a:off x="11201401" y="1862138"/>
              <a:ext cx="192088" cy="128588"/>
            </a:xfrm>
            <a:custGeom>
              <a:avLst/>
              <a:gdLst>
                <a:gd name="T0" fmla="*/ 46 w 51"/>
                <a:gd name="T1" fmla="*/ 33 h 34"/>
                <a:gd name="T2" fmla="*/ 51 w 51"/>
                <a:gd name="T3" fmla="*/ 31 h 34"/>
                <a:gd name="T4" fmla="*/ 48 w 51"/>
                <a:gd name="T5" fmla="*/ 26 h 34"/>
                <a:gd name="T6" fmla="*/ 38 w 51"/>
                <a:gd name="T7" fmla="*/ 22 h 34"/>
                <a:gd name="T8" fmla="*/ 16 w 51"/>
                <a:gd name="T9" fmla="*/ 10 h 34"/>
                <a:gd name="T10" fmla="*/ 7 w 51"/>
                <a:gd name="T11" fmla="*/ 2 h 34"/>
                <a:gd name="T12" fmla="*/ 1 w 51"/>
                <a:gd name="T13" fmla="*/ 2 h 34"/>
                <a:gd name="T14" fmla="*/ 2 w 51"/>
                <a:gd name="T15" fmla="*/ 7 h 34"/>
                <a:gd name="T16" fmla="*/ 12 w 51"/>
                <a:gd name="T17" fmla="*/ 15 h 34"/>
                <a:gd name="T18" fmla="*/ 35 w 51"/>
                <a:gd name="T19" fmla="*/ 29 h 34"/>
                <a:gd name="T20" fmla="*/ 46 w 51"/>
                <a:gd name="T21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34">
                  <a:moveTo>
                    <a:pt x="46" y="33"/>
                  </a:moveTo>
                  <a:cubicBezTo>
                    <a:pt x="48" y="34"/>
                    <a:pt x="50" y="33"/>
                    <a:pt x="51" y="31"/>
                  </a:cubicBezTo>
                  <a:cubicBezTo>
                    <a:pt x="51" y="29"/>
                    <a:pt x="50" y="27"/>
                    <a:pt x="48" y="26"/>
                  </a:cubicBezTo>
                  <a:cubicBezTo>
                    <a:pt x="45" y="25"/>
                    <a:pt x="41" y="24"/>
                    <a:pt x="38" y="22"/>
                  </a:cubicBezTo>
                  <a:cubicBezTo>
                    <a:pt x="30" y="19"/>
                    <a:pt x="23" y="14"/>
                    <a:pt x="16" y="10"/>
                  </a:cubicBezTo>
                  <a:cubicBezTo>
                    <a:pt x="13" y="7"/>
                    <a:pt x="9" y="4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5" y="10"/>
                    <a:pt x="8" y="13"/>
                    <a:pt x="12" y="15"/>
                  </a:cubicBezTo>
                  <a:cubicBezTo>
                    <a:pt x="19" y="21"/>
                    <a:pt x="27" y="25"/>
                    <a:pt x="35" y="29"/>
                  </a:cubicBezTo>
                  <a:cubicBezTo>
                    <a:pt x="38" y="30"/>
                    <a:pt x="42" y="32"/>
                    <a:pt x="4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6" name="文本框 10"/>
          <p:cNvSpPr txBox="1"/>
          <p:nvPr/>
        </p:nvSpPr>
        <p:spPr>
          <a:xfrm>
            <a:off x="1485217" y="4034247"/>
            <a:ext cx="1973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年代末日本开始流行的一种音乐门类，说它音乐门类也不恰当。</a:t>
            </a:r>
          </a:p>
        </p:txBody>
      </p:sp>
      <p:sp>
        <p:nvSpPr>
          <p:cNvPr id="67" name="文本框 10"/>
          <p:cNvSpPr txBox="1"/>
          <p:nvPr/>
        </p:nvSpPr>
        <p:spPr>
          <a:xfrm>
            <a:off x="3781575" y="4034247"/>
            <a:ext cx="1973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年代末日本开始流行的一种音乐门类，说它音乐门类也不恰当。</a:t>
            </a:r>
          </a:p>
        </p:txBody>
      </p:sp>
      <p:sp>
        <p:nvSpPr>
          <p:cNvPr id="68" name="文本框 10"/>
          <p:cNvSpPr txBox="1"/>
          <p:nvPr/>
        </p:nvSpPr>
        <p:spPr>
          <a:xfrm>
            <a:off x="6086753" y="4102044"/>
            <a:ext cx="1973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年代末日本开始流行的一种音乐门类，说它音乐门类也不恰当。</a:t>
            </a:r>
          </a:p>
        </p:txBody>
      </p:sp>
      <p:sp>
        <p:nvSpPr>
          <p:cNvPr id="69" name="文本框 10"/>
          <p:cNvSpPr txBox="1"/>
          <p:nvPr/>
        </p:nvSpPr>
        <p:spPr>
          <a:xfrm>
            <a:off x="8412172" y="4090428"/>
            <a:ext cx="1973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年代末日本开始流行的一种音乐门类，说它音乐门类也不恰当。</a:t>
            </a:r>
          </a:p>
        </p:txBody>
      </p:sp>
      <p:sp>
        <p:nvSpPr>
          <p:cNvPr id="70" name="文本框 3"/>
          <p:cNvSpPr txBox="1"/>
          <p:nvPr/>
        </p:nvSpPr>
        <p:spPr>
          <a:xfrm>
            <a:off x="1630705" y="1764356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sp>
        <p:nvSpPr>
          <p:cNvPr id="71" name="文本框 3"/>
          <p:cNvSpPr txBox="1"/>
          <p:nvPr/>
        </p:nvSpPr>
        <p:spPr>
          <a:xfrm>
            <a:off x="3841295" y="1743737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sp>
        <p:nvSpPr>
          <p:cNvPr id="72" name="文本框 3"/>
          <p:cNvSpPr txBox="1"/>
          <p:nvPr/>
        </p:nvSpPr>
        <p:spPr>
          <a:xfrm>
            <a:off x="6214004" y="1721470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sp>
        <p:nvSpPr>
          <p:cNvPr id="73" name="文本框 3"/>
          <p:cNvSpPr txBox="1"/>
          <p:nvPr/>
        </p:nvSpPr>
        <p:spPr>
          <a:xfrm>
            <a:off x="8659299" y="1730343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sp>
        <p:nvSpPr>
          <p:cNvPr id="74" name="矩形 73"/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37"/>
          <p:cNvSpPr txBox="1"/>
          <p:nvPr/>
        </p:nvSpPr>
        <p:spPr>
          <a:xfrm>
            <a:off x="344932" y="738273"/>
            <a:ext cx="257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请添加标题</a:t>
            </a:r>
          </a:p>
        </p:txBody>
      </p:sp>
      <p:pic>
        <p:nvPicPr>
          <p:cNvPr id="3" name="图片 2" descr="图形用户界面, 文本, 应用程序, 网站&#10;&#10;AI 生成的内容可能不正确。">
            <a:extLst>
              <a:ext uri="{FF2B5EF4-FFF2-40B4-BE49-F238E27FC236}">
                <a16:creationId xmlns:a16="http://schemas.microsoft.com/office/drawing/2014/main" id="{31C06CC6-6659-9919-86DB-1DA743DE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6" name="图片 75" descr="电脑萤幕的截图&#10;&#10;AI 生成的内容可能不正确。">
            <a:extLst>
              <a:ext uri="{FF2B5EF4-FFF2-40B4-BE49-F238E27FC236}">
                <a16:creationId xmlns:a16="http://schemas.microsoft.com/office/drawing/2014/main" id="{BF1DC88F-796E-ABDD-A21E-C78F0D39F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checker/>
      </p:transition>
    </mc:Choice>
    <mc:Fallback xmlns=""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84694" y="2595366"/>
            <a:ext cx="4872942" cy="2766349"/>
          </a:xfrm>
          <a:prstGeom prst="rect">
            <a:avLst/>
          </a:prstGeom>
          <a:solidFill>
            <a:srgbClr val="344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586440"/>
            <a:ext cx="4872942" cy="2766349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33" y="1133355"/>
            <a:ext cx="4791919" cy="4791919"/>
          </a:xfrm>
          <a:prstGeom prst="rect">
            <a:avLst/>
          </a:prstGeom>
        </p:spPr>
      </p:pic>
      <p:sp>
        <p:nvSpPr>
          <p:cNvPr id="3" name="文本框 10"/>
          <p:cNvSpPr txBox="1"/>
          <p:nvPr/>
        </p:nvSpPr>
        <p:spPr>
          <a:xfrm>
            <a:off x="661686" y="2519739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6" name="文本框 10"/>
          <p:cNvSpPr txBox="1"/>
          <p:nvPr/>
        </p:nvSpPr>
        <p:spPr>
          <a:xfrm>
            <a:off x="7897794" y="3363058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7" name="矩形 6"/>
          <p:cNvSpPr/>
          <p:nvPr/>
        </p:nvSpPr>
        <p:spPr>
          <a:xfrm>
            <a:off x="11657636" y="3808071"/>
            <a:ext cx="545940" cy="193327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37"/>
          <p:cNvSpPr txBox="1"/>
          <p:nvPr/>
        </p:nvSpPr>
        <p:spPr>
          <a:xfrm>
            <a:off x="368461" y="611385"/>
            <a:ext cx="257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请添加标题</a:t>
            </a:r>
          </a:p>
        </p:txBody>
      </p:sp>
      <p:sp>
        <p:nvSpPr>
          <p:cNvPr id="9" name="文本框 3"/>
          <p:cNvSpPr txBox="1"/>
          <p:nvPr/>
        </p:nvSpPr>
        <p:spPr>
          <a:xfrm>
            <a:off x="1462611" y="2108531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sp>
        <p:nvSpPr>
          <p:cNvPr id="10" name="文本框 3"/>
          <p:cNvSpPr txBox="1"/>
          <p:nvPr/>
        </p:nvSpPr>
        <p:spPr>
          <a:xfrm>
            <a:off x="8558496" y="2916710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027990" y="1747777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0997876" y="4715268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17221" y="3904734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7567224" y="2681890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58" y="3832921"/>
            <a:ext cx="2310114" cy="2310114"/>
          </a:xfrm>
          <a:prstGeom prst="rect">
            <a:avLst/>
          </a:prstGeom>
        </p:spPr>
      </p:pic>
      <p:pic>
        <p:nvPicPr>
          <p:cNvPr id="15" name="图片 1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23D71A1-2174-27BA-144E-C88548814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window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7" grpId="0" animBg="1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57F6-999C-5BE2-D6C3-DDFFC89A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0436A21-07D4-3B25-4126-B7D12CBF143A}"/>
              </a:ext>
            </a:extLst>
          </p:cNvPr>
          <p:cNvSpPr/>
          <p:nvPr/>
        </p:nvSpPr>
        <p:spPr>
          <a:xfrm>
            <a:off x="6784694" y="2595366"/>
            <a:ext cx="4872942" cy="2766349"/>
          </a:xfrm>
          <a:prstGeom prst="rect">
            <a:avLst/>
          </a:prstGeom>
          <a:solidFill>
            <a:srgbClr val="344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766CD3-45A5-ACA7-5159-1725CF0DFA52}"/>
              </a:ext>
            </a:extLst>
          </p:cNvPr>
          <p:cNvSpPr/>
          <p:nvPr/>
        </p:nvSpPr>
        <p:spPr>
          <a:xfrm>
            <a:off x="0" y="1586440"/>
            <a:ext cx="4872942" cy="2766349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EA76A6-A190-0795-24EB-F51E35A91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33" y="1133355"/>
            <a:ext cx="4791919" cy="4791919"/>
          </a:xfrm>
          <a:prstGeom prst="rect">
            <a:avLst/>
          </a:prstGeom>
        </p:spPr>
      </p:pic>
      <p:sp>
        <p:nvSpPr>
          <p:cNvPr id="3" name="文本框 10">
            <a:extLst>
              <a:ext uri="{FF2B5EF4-FFF2-40B4-BE49-F238E27FC236}">
                <a16:creationId xmlns:a16="http://schemas.microsoft.com/office/drawing/2014/main" id="{5D427825-BEE0-44DC-626C-9369914099DF}"/>
              </a:ext>
            </a:extLst>
          </p:cNvPr>
          <p:cNvSpPr txBox="1"/>
          <p:nvPr/>
        </p:nvSpPr>
        <p:spPr>
          <a:xfrm>
            <a:off x="661686" y="2519739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9457B5B7-DB51-0593-1D35-50BE77E4B2D8}"/>
              </a:ext>
            </a:extLst>
          </p:cNvPr>
          <p:cNvSpPr txBox="1"/>
          <p:nvPr/>
        </p:nvSpPr>
        <p:spPr>
          <a:xfrm>
            <a:off x="7897794" y="3363058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B9E240-AE11-A359-D5E3-4105C197EDCD}"/>
              </a:ext>
            </a:extLst>
          </p:cNvPr>
          <p:cNvSpPr/>
          <p:nvPr/>
        </p:nvSpPr>
        <p:spPr>
          <a:xfrm>
            <a:off x="11657636" y="3808071"/>
            <a:ext cx="545940" cy="193327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37">
            <a:extLst>
              <a:ext uri="{FF2B5EF4-FFF2-40B4-BE49-F238E27FC236}">
                <a16:creationId xmlns:a16="http://schemas.microsoft.com/office/drawing/2014/main" id="{5B99F2EB-9F64-C9A7-6DD8-CE56498EFBCA}"/>
              </a:ext>
            </a:extLst>
          </p:cNvPr>
          <p:cNvSpPr txBox="1"/>
          <p:nvPr/>
        </p:nvSpPr>
        <p:spPr>
          <a:xfrm>
            <a:off x="368461" y="611385"/>
            <a:ext cx="257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请添加标题</a:t>
            </a: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B8E2A81E-CD18-EFBD-8605-7C136A60E7DF}"/>
              </a:ext>
            </a:extLst>
          </p:cNvPr>
          <p:cNvSpPr txBox="1"/>
          <p:nvPr/>
        </p:nvSpPr>
        <p:spPr>
          <a:xfrm>
            <a:off x="1462611" y="2108531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09435E26-306C-0237-0717-181344F9B1FB}"/>
              </a:ext>
            </a:extLst>
          </p:cNvPr>
          <p:cNvSpPr txBox="1"/>
          <p:nvPr/>
        </p:nvSpPr>
        <p:spPr>
          <a:xfrm>
            <a:off x="8558496" y="2916710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8577863-CAEB-4B38-93D5-87EB6AA1138E}"/>
              </a:ext>
            </a:extLst>
          </p:cNvPr>
          <p:cNvCxnSpPr/>
          <p:nvPr/>
        </p:nvCxnSpPr>
        <p:spPr>
          <a:xfrm flipH="1">
            <a:off x="4027990" y="1747777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3B8F547-5143-82AE-8A26-F5A91A327AE6}"/>
              </a:ext>
            </a:extLst>
          </p:cNvPr>
          <p:cNvCxnSpPr/>
          <p:nvPr/>
        </p:nvCxnSpPr>
        <p:spPr>
          <a:xfrm flipH="1">
            <a:off x="10997876" y="4715268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3B36600-D829-062C-D0D1-1145A10B5038}"/>
              </a:ext>
            </a:extLst>
          </p:cNvPr>
          <p:cNvCxnSpPr/>
          <p:nvPr/>
        </p:nvCxnSpPr>
        <p:spPr>
          <a:xfrm flipH="1">
            <a:off x="117221" y="3904734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8CA84DE-5D43-D2D0-F71D-B26E38BC7AE6}"/>
              </a:ext>
            </a:extLst>
          </p:cNvPr>
          <p:cNvCxnSpPr/>
          <p:nvPr/>
        </p:nvCxnSpPr>
        <p:spPr>
          <a:xfrm flipH="1">
            <a:off x="7567224" y="2681890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82293CF-1DEC-4DEC-8997-40BA4BDC3C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58" y="3832921"/>
            <a:ext cx="2310114" cy="2310114"/>
          </a:xfrm>
          <a:prstGeom prst="rect">
            <a:avLst/>
          </a:prstGeom>
        </p:spPr>
      </p:pic>
      <p:pic>
        <p:nvPicPr>
          <p:cNvPr id="15" name="图片 1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12BC5EB-45C5-05CB-1385-31D374BF9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68D3B7F7-B03B-8016-26BE-2FB2CACE6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window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7" grpId="0" animBg="1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C8245-6C86-4EE5-60E6-EC08F21F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4F82DF4-B08B-57A9-FF69-BB88F25E8841}"/>
              </a:ext>
            </a:extLst>
          </p:cNvPr>
          <p:cNvSpPr/>
          <p:nvPr/>
        </p:nvSpPr>
        <p:spPr>
          <a:xfrm>
            <a:off x="6784694" y="2595366"/>
            <a:ext cx="4872942" cy="2766349"/>
          </a:xfrm>
          <a:prstGeom prst="rect">
            <a:avLst/>
          </a:prstGeom>
          <a:solidFill>
            <a:srgbClr val="344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B69276-67F3-56A0-73EC-BD5BCB222134}"/>
              </a:ext>
            </a:extLst>
          </p:cNvPr>
          <p:cNvSpPr/>
          <p:nvPr/>
        </p:nvSpPr>
        <p:spPr>
          <a:xfrm>
            <a:off x="0" y="1586440"/>
            <a:ext cx="4872942" cy="2766349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202697-F18E-6DD7-5EC9-1723EA43FF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33" y="1133355"/>
            <a:ext cx="4791919" cy="4791919"/>
          </a:xfrm>
          <a:prstGeom prst="rect">
            <a:avLst/>
          </a:prstGeom>
        </p:spPr>
      </p:pic>
      <p:sp>
        <p:nvSpPr>
          <p:cNvPr id="3" name="文本框 10">
            <a:extLst>
              <a:ext uri="{FF2B5EF4-FFF2-40B4-BE49-F238E27FC236}">
                <a16:creationId xmlns:a16="http://schemas.microsoft.com/office/drawing/2014/main" id="{F852496A-F3CA-B51D-0387-CFD598B0D61C}"/>
              </a:ext>
            </a:extLst>
          </p:cNvPr>
          <p:cNvSpPr txBox="1"/>
          <p:nvPr/>
        </p:nvSpPr>
        <p:spPr>
          <a:xfrm>
            <a:off x="661686" y="2519739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F31687A8-1C05-EEBF-49C7-A575AB8CC0A2}"/>
              </a:ext>
            </a:extLst>
          </p:cNvPr>
          <p:cNvSpPr txBox="1"/>
          <p:nvPr/>
        </p:nvSpPr>
        <p:spPr>
          <a:xfrm>
            <a:off x="7897794" y="3363058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5CBC81-1F3A-7D53-D9E0-68A8C9BE8723}"/>
              </a:ext>
            </a:extLst>
          </p:cNvPr>
          <p:cNvSpPr/>
          <p:nvPr/>
        </p:nvSpPr>
        <p:spPr>
          <a:xfrm>
            <a:off x="11657636" y="3808071"/>
            <a:ext cx="545940" cy="193327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37">
            <a:extLst>
              <a:ext uri="{FF2B5EF4-FFF2-40B4-BE49-F238E27FC236}">
                <a16:creationId xmlns:a16="http://schemas.microsoft.com/office/drawing/2014/main" id="{31EA0649-5681-6D0B-5BF4-D1E099CD57C7}"/>
              </a:ext>
            </a:extLst>
          </p:cNvPr>
          <p:cNvSpPr txBox="1"/>
          <p:nvPr/>
        </p:nvSpPr>
        <p:spPr>
          <a:xfrm>
            <a:off x="368461" y="611385"/>
            <a:ext cx="257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请添加标题</a:t>
            </a: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48F1A47B-7D26-0750-0B9C-F240B5EDE625}"/>
              </a:ext>
            </a:extLst>
          </p:cNvPr>
          <p:cNvSpPr txBox="1"/>
          <p:nvPr/>
        </p:nvSpPr>
        <p:spPr>
          <a:xfrm>
            <a:off x="1462611" y="2108531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4A6C7502-B38A-65F4-3266-5AD2F39C6402}"/>
              </a:ext>
            </a:extLst>
          </p:cNvPr>
          <p:cNvSpPr txBox="1"/>
          <p:nvPr/>
        </p:nvSpPr>
        <p:spPr>
          <a:xfrm>
            <a:off x="8558496" y="2916710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D5AF9AD-13B9-1FF0-5543-8A763AB7431C}"/>
              </a:ext>
            </a:extLst>
          </p:cNvPr>
          <p:cNvCxnSpPr/>
          <p:nvPr/>
        </p:nvCxnSpPr>
        <p:spPr>
          <a:xfrm flipH="1">
            <a:off x="4027990" y="1747777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E206F25-C8D9-3ECD-37EA-8213B89983D0}"/>
              </a:ext>
            </a:extLst>
          </p:cNvPr>
          <p:cNvCxnSpPr/>
          <p:nvPr/>
        </p:nvCxnSpPr>
        <p:spPr>
          <a:xfrm flipH="1">
            <a:off x="10997876" y="4715268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FC24AC-CD6A-6FD3-5EE1-C879405F70A7}"/>
              </a:ext>
            </a:extLst>
          </p:cNvPr>
          <p:cNvCxnSpPr/>
          <p:nvPr/>
        </p:nvCxnSpPr>
        <p:spPr>
          <a:xfrm flipH="1">
            <a:off x="117221" y="3904734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A799671-E7A3-96E5-2EA0-901DA96B004D}"/>
              </a:ext>
            </a:extLst>
          </p:cNvPr>
          <p:cNvCxnSpPr/>
          <p:nvPr/>
        </p:nvCxnSpPr>
        <p:spPr>
          <a:xfrm flipH="1">
            <a:off x="7567224" y="2681890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DCC10CF5-7CEC-177F-BD44-F13751CA9F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58" y="3832921"/>
            <a:ext cx="2310114" cy="2310114"/>
          </a:xfrm>
          <a:prstGeom prst="rect">
            <a:avLst/>
          </a:prstGeom>
        </p:spPr>
      </p:pic>
      <p:pic>
        <p:nvPicPr>
          <p:cNvPr id="15" name="图片 1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E547975-3E06-AE36-B35C-A544A0DC7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A41B2B55-CB52-3CBC-FE11-E5BDC0592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 descr="图形用户界面&#10;&#10;AI 生成的内容可能不正确。">
            <a:extLst>
              <a:ext uri="{FF2B5EF4-FFF2-40B4-BE49-F238E27FC236}">
                <a16:creationId xmlns:a16="http://schemas.microsoft.com/office/drawing/2014/main" id="{A0521523-5B7B-99E3-9B18-D9D1D292D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C0B5212E-9F6A-9685-F860-98714203F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window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7" grpId="0" animBg="1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2586E-0352-8652-F991-0DD1DBB4F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033F95B-B7F0-503C-6D13-7BF058E65690}"/>
              </a:ext>
            </a:extLst>
          </p:cNvPr>
          <p:cNvSpPr/>
          <p:nvPr/>
        </p:nvSpPr>
        <p:spPr>
          <a:xfrm>
            <a:off x="6784694" y="2595366"/>
            <a:ext cx="4872942" cy="2766349"/>
          </a:xfrm>
          <a:prstGeom prst="rect">
            <a:avLst/>
          </a:prstGeom>
          <a:solidFill>
            <a:srgbClr val="344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6FEC90-A61A-069E-6A6D-8F7D0F6C7528}"/>
              </a:ext>
            </a:extLst>
          </p:cNvPr>
          <p:cNvSpPr/>
          <p:nvPr/>
        </p:nvSpPr>
        <p:spPr>
          <a:xfrm>
            <a:off x="0" y="1586440"/>
            <a:ext cx="4872942" cy="2766349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E20077-3C7E-885E-031F-8A7B7B8E7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33" y="1133355"/>
            <a:ext cx="4791919" cy="4791919"/>
          </a:xfrm>
          <a:prstGeom prst="rect">
            <a:avLst/>
          </a:prstGeom>
        </p:spPr>
      </p:pic>
      <p:sp>
        <p:nvSpPr>
          <p:cNvPr id="3" name="文本框 10">
            <a:extLst>
              <a:ext uri="{FF2B5EF4-FFF2-40B4-BE49-F238E27FC236}">
                <a16:creationId xmlns:a16="http://schemas.microsoft.com/office/drawing/2014/main" id="{A29EFBED-BADE-8812-647E-40B54761EF2D}"/>
              </a:ext>
            </a:extLst>
          </p:cNvPr>
          <p:cNvSpPr txBox="1"/>
          <p:nvPr/>
        </p:nvSpPr>
        <p:spPr>
          <a:xfrm>
            <a:off x="661686" y="2519739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9C9B05ED-6C3B-C495-1902-CFCA25784696}"/>
              </a:ext>
            </a:extLst>
          </p:cNvPr>
          <p:cNvSpPr txBox="1"/>
          <p:nvPr/>
        </p:nvSpPr>
        <p:spPr>
          <a:xfrm>
            <a:off x="7897794" y="3363058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A42CC5-AFC8-1015-95FC-6177C8472455}"/>
              </a:ext>
            </a:extLst>
          </p:cNvPr>
          <p:cNvSpPr/>
          <p:nvPr/>
        </p:nvSpPr>
        <p:spPr>
          <a:xfrm>
            <a:off x="11657636" y="3808071"/>
            <a:ext cx="545940" cy="193327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37">
            <a:extLst>
              <a:ext uri="{FF2B5EF4-FFF2-40B4-BE49-F238E27FC236}">
                <a16:creationId xmlns:a16="http://schemas.microsoft.com/office/drawing/2014/main" id="{8D8F7813-54A8-29B4-103F-1597C8EB555F}"/>
              </a:ext>
            </a:extLst>
          </p:cNvPr>
          <p:cNvSpPr txBox="1"/>
          <p:nvPr/>
        </p:nvSpPr>
        <p:spPr>
          <a:xfrm>
            <a:off x="368461" y="611385"/>
            <a:ext cx="257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请添加标题</a:t>
            </a: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BC0F1106-1169-D109-0A31-3535215206D6}"/>
              </a:ext>
            </a:extLst>
          </p:cNvPr>
          <p:cNvSpPr txBox="1"/>
          <p:nvPr/>
        </p:nvSpPr>
        <p:spPr>
          <a:xfrm>
            <a:off x="1462611" y="2108531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4DEB4722-2D4B-5939-EE0C-91964F69BAFD}"/>
              </a:ext>
            </a:extLst>
          </p:cNvPr>
          <p:cNvSpPr txBox="1"/>
          <p:nvPr/>
        </p:nvSpPr>
        <p:spPr>
          <a:xfrm>
            <a:off x="8558496" y="2916710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E5F6C10-1859-BCF4-9A58-304C527AA97E}"/>
              </a:ext>
            </a:extLst>
          </p:cNvPr>
          <p:cNvCxnSpPr/>
          <p:nvPr/>
        </p:nvCxnSpPr>
        <p:spPr>
          <a:xfrm flipH="1">
            <a:off x="4027990" y="1747777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E1F5456-4866-A642-B028-05BB5AA66CDD}"/>
              </a:ext>
            </a:extLst>
          </p:cNvPr>
          <p:cNvCxnSpPr/>
          <p:nvPr/>
        </p:nvCxnSpPr>
        <p:spPr>
          <a:xfrm flipH="1">
            <a:off x="10997876" y="4715268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77AA32C-AB6E-7FB5-56F2-8D6598F497C1}"/>
              </a:ext>
            </a:extLst>
          </p:cNvPr>
          <p:cNvCxnSpPr/>
          <p:nvPr/>
        </p:nvCxnSpPr>
        <p:spPr>
          <a:xfrm flipH="1">
            <a:off x="117221" y="3904734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9DBAE58-AF60-BE56-CF51-722AD16173C6}"/>
              </a:ext>
            </a:extLst>
          </p:cNvPr>
          <p:cNvCxnSpPr/>
          <p:nvPr/>
        </p:nvCxnSpPr>
        <p:spPr>
          <a:xfrm flipH="1">
            <a:off x="7567224" y="2681890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BED8A2DA-AB46-359E-9FEF-61AA1E7B8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58" y="3832921"/>
            <a:ext cx="2310114" cy="2310114"/>
          </a:xfrm>
          <a:prstGeom prst="rect">
            <a:avLst/>
          </a:prstGeom>
        </p:spPr>
      </p:pic>
      <p:pic>
        <p:nvPicPr>
          <p:cNvPr id="15" name="图片 1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9EF012C-C027-35ED-1796-ED3F67F7D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6790F1CA-8BE2-ADBA-75B3-A0C607828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 descr="图形用户界面&#10;&#10;AI 生成的内容可能不正确。">
            <a:extLst>
              <a:ext uri="{FF2B5EF4-FFF2-40B4-BE49-F238E27FC236}">
                <a16:creationId xmlns:a16="http://schemas.microsoft.com/office/drawing/2014/main" id="{77ACCCF4-8FD9-9077-0797-802EB01FA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9B754100-80CF-7CFA-E293-6DE65901F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 descr="图形用户界面&#10;&#10;AI 生成的内容可能不正确。">
            <a:extLst>
              <a:ext uri="{FF2B5EF4-FFF2-40B4-BE49-F238E27FC236}">
                <a16:creationId xmlns:a16="http://schemas.microsoft.com/office/drawing/2014/main" id="{E85D3C74-62FD-389F-3A3F-09470E7427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window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7" grpId="0" animBg="1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2C1CA-862B-EC21-4D51-000015B7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0A4F1F8-B46F-3901-32AF-F3CADDDEB646}"/>
              </a:ext>
            </a:extLst>
          </p:cNvPr>
          <p:cNvSpPr/>
          <p:nvPr/>
        </p:nvSpPr>
        <p:spPr>
          <a:xfrm>
            <a:off x="6784694" y="2595366"/>
            <a:ext cx="4872942" cy="2766349"/>
          </a:xfrm>
          <a:prstGeom prst="rect">
            <a:avLst/>
          </a:prstGeom>
          <a:solidFill>
            <a:srgbClr val="344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0679F1-F280-F7CA-5C3C-03744696E7ED}"/>
              </a:ext>
            </a:extLst>
          </p:cNvPr>
          <p:cNvSpPr/>
          <p:nvPr/>
        </p:nvSpPr>
        <p:spPr>
          <a:xfrm>
            <a:off x="0" y="1586440"/>
            <a:ext cx="4872942" cy="2766349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F706DB-1C4F-76AD-BB87-D4F6BE637D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33" y="1133355"/>
            <a:ext cx="4791919" cy="4791919"/>
          </a:xfrm>
          <a:prstGeom prst="rect">
            <a:avLst/>
          </a:prstGeom>
        </p:spPr>
      </p:pic>
      <p:sp>
        <p:nvSpPr>
          <p:cNvPr id="3" name="文本框 10">
            <a:extLst>
              <a:ext uri="{FF2B5EF4-FFF2-40B4-BE49-F238E27FC236}">
                <a16:creationId xmlns:a16="http://schemas.microsoft.com/office/drawing/2014/main" id="{A43C7556-9744-19DF-C9E5-899B8467CD82}"/>
              </a:ext>
            </a:extLst>
          </p:cNvPr>
          <p:cNvSpPr txBox="1"/>
          <p:nvPr/>
        </p:nvSpPr>
        <p:spPr>
          <a:xfrm>
            <a:off x="661686" y="2519739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716371CC-9783-AF12-C8BC-8FE2B8BE9BEA}"/>
              </a:ext>
            </a:extLst>
          </p:cNvPr>
          <p:cNvSpPr txBox="1"/>
          <p:nvPr/>
        </p:nvSpPr>
        <p:spPr>
          <a:xfrm>
            <a:off x="7897794" y="3363058"/>
            <a:ext cx="3262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90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年代末日本开始流行的一种音乐门类，说它音乐门类也不恰当，因为并没有共通治愈系原文是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healing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系是。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FC803D-E78B-B550-CD79-C888611ED08B}"/>
              </a:ext>
            </a:extLst>
          </p:cNvPr>
          <p:cNvSpPr/>
          <p:nvPr/>
        </p:nvSpPr>
        <p:spPr>
          <a:xfrm>
            <a:off x="11657636" y="3808071"/>
            <a:ext cx="545940" cy="193327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37">
            <a:extLst>
              <a:ext uri="{FF2B5EF4-FFF2-40B4-BE49-F238E27FC236}">
                <a16:creationId xmlns:a16="http://schemas.microsoft.com/office/drawing/2014/main" id="{EC8B888C-08B9-7FCB-460A-573ADF17C0D1}"/>
              </a:ext>
            </a:extLst>
          </p:cNvPr>
          <p:cNvSpPr txBox="1"/>
          <p:nvPr/>
        </p:nvSpPr>
        <p:spPr>
          <a:xfrm>
            <a:off x="368461" y="611385"/>
            <a:ext cx="257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请添加标题</a:t>
            </a: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F0A1786E-6C3B-5EC5-EAD3-EABB0AAEE640}"/>
              </a:ext>
            </a:extLst>
          </p:cNvPr>
          <p:cNvSpPr txBox="1"/>
          <p:nvPr/>
        </p:nvSpPr>
        <p:spPr>
          <a:xfrm>
            <a:off x="1462611" y="2108531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20252DD7-452F-A32F-F701-DDA8AC2243BF}"/>
              </a:ext>
            </a:extLst>
          </p:cNvPr>
          <p:cNvSpPr txBox="1"/>
          <p:nvPr/>
        </p:nvSpPr>
        <p:spPr>
          <a:xfrm>
            <a:off x="8558496" y="2916710"/>
            <a:ext cx="16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请添加小标题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A2FD28-0FCC-8907-30FB-69F74E6D071F}"/>
              </a:ext>
            </a:extLst>
          </p:cNvPr>
          <p:cNvCxnSpPr/>
          <p:nvPr/>
        </p:nvCxnSpPr>
        <p:spPr>
          <a:xfrm flipH="1">
            <a:off x="4027990" y="1747777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5A08F7F-E9EF-6C31-3A8C-D6FB29BF52EE}"/>
              </a:ext>
            </a:extLst>
          </p:cNvPr>
          <p:cNvCxnSpPr/>
          <p:nvPr/>
        </p:nvCxnSpPr>
        <p:spPr>
          <a:xfrm flipH="1">
            <a:off x="10997876" y="4715268"/>
            <a:ext cx="567159" cy="5454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B1FA221-4EEF-8D38-55AF-EECDD3169FBF}"/>
              </a:ext>
            </a:extLst>
          </p:cNvPr>
          <p:cNvCxnSpPr/>
          <p:nvPr/>
        </p:nvCxnSpPr>
        <p:spPr>
          <a:xfrm flipH="1">
            <a:off x="117221" y="3904734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5E8CE0B-E724-92AC-EEBA-CDBC7DD9B47F}"/>
              </a:ext>
            </a:extLst>
          </p:cNvPr>
          <p:cNvCxnSpPr/>
          <p:nvPr/>
        </p:nvCxnSpPr>
        <p:spPr>
          <a:xfrm flipH="1">
            <a:off x="7567224" y="2681890"/>
            <a:ext cx="330351" cy="337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D57A1139-4A21-E32B-1471-F504A3FD0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58" y="3832921"/>
            <a:ext cx="2310114" cy="2310114"/>
          </a:xfrm>
          <a:prstGeom prst="rect">
            <a:avLst/>
          </a:prstGeom>
        </p:spPr>
      </p:pic>
      <p:pic>
        <p:nvPicPr>
          <p:cNvPr id="15" name="图片 1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E525A46-C25C-EAD1-0F55-2E7AB5229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FC307BBF-B64A-55A6-E4B9-7A97B9FA6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 descr="图形用户界面&#10;&#10;AI 生成的内容可能不正确。">
            <a:extLst>
              <a:ext uri="{FF2B5EF4-FFF2-40B4-BE49-F238E27FC236}">
                <a16:creationId xmlns:a16="http://schemas.microsoft.com/office/drawing/2014/main" id="{6EE82C6B-9445-0017-3E73-7F9DC2D0B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67CF90D3-25FD-7575-D079-81ECF8164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 descr="图形用户界面&#10;&#10;AI 生成的内容可能不正确。">
            <a:extLst>
              <a:ext uri="{FF2B5EF4-FFF2-40B4-BE49-F238E27FC236}">
                <a16:creationId xmlns:a16="http://schemas.microsoft.com/office/drawing/2014/main" id="{652B2DAD-AC8E-08EB-E3DE-94597E5EE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window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7" grpId="0" animBg="1"/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H="1">
            <a:off x="7292051" y="706056"/>
            <a:ext cx="3333508" cy="5833640"/>
          </a:xfrm>
          <a:prstGeom prst="rect">
            <a:avLst/>
          </a:prstGeom>
          <a:solidFill>
            <a:srgbClr val="5387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77682" y="577631"/>
            <a:ext cx="3285144" cy="579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8002888" y="1325453"/>
            <a:ext cx="1002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dirty="0">
                <a:solidFill>
                  <a:prstClr val="black"/>
                </a:solidFill>
                <a:latin typeface="字魂51号-青青子吟体" panose="00000500000000000000" pitchFamily="2" charset="-122"/>
                <a:ea typeface="字魂51号-青青子吟体" panose="00000500000000000000" pitchFamily="2" charset="-122"/>
              </a:rPr>
              <a:t>谢谢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483892" y="1325453"/>
            <a:ext cx="583045" cy="927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668238" y="4878516"/>
            <a:ext cx="583045" cy="927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14:flythrough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40375" y="3429000"/>
            <a:ext cx="10226233" cy="2231571"/>
          </a:xfrm>
          <a:prstGeom prst="rect">
            <a:avLst/>
          </a:prstGeom>
          <a:solidFill>
            <a:srgbClr val="34477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92086" y="3325951"/>
            <a:ext cx="10199914" cy="22315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/>
          <p:cNvSpPr txBox="1"/>
          <p:nvPr/>
        </p:nvSpPr>
        <p:spPr>
          <a:xfrm>
            <a:off x="2715192" y="4441737"/>
            <a:ext cx="522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设定研究目标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280195" y="3637482"/>
            <a:ext cx="1387360" cy="646331"/>
            <a:chOff x="6494899" y="3502144"/>
            <a:chExt cx="1387360" cy="646331"/>
          </a:xfrm>
        </p:grpSpPr>
        <p:sp>
          <p:nvSpPr>
            <p:cNvPr id="8" name="文本框 11"/>
            <p:cNvSpPr txBox="1"/>
            <p:nvPr/>
          </p:nvSpPr>
          <p:spPr>
            <a:xfrm>
              <a:off x="6494899" y="3502144"/>
              <a:ext cx="727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i="1" dirty="0">
                  <a:solidFill>
                    <a:srgbClr val="34477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01</a:t>
              </a:r>
              <a:endParaRPr lang="zh-CN" altLang="en-US" sz="3600" i="1" dirty="0">
                <a:solidFill>
                  <a:srgbClr val="34477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326674" y="3575288"/>
              <a:ext cx="555585" cy="538113"/>
              <a:chOff x="7326674" y="3575288"/>
              <a:chExt cx="555585" cy="538113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326674" y="3575288"/>
                <a:ext cx="555585" cy="538113"/>
              </a:xfrm>
              <a:prstGeom prst="rect">
                <a:avLst/>
              </a:prstGeom>
              <a:solidFill>
                <a:srgbClr val="3447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7340604" y="3603169"/>
                <a:ext cx="541655" cy="429895"/>
                <a:chOff x="7271" y="5029"/>
                <a:chExt cx="853" cy="677"/>
              </a:xfrm>
            </p:grpSpPr>
            <p:sp>
              <p:nvSpPr>
                <p:cNvPr id="15" name="Freeform 132"/>
                <p:cNvSpPr/>
                <p:nvPr/>
              </p:nvSpPr>
              <p:spPr bwMode="auto">
                <a:xfrm>
                  <a:off x="7894" y="5142"/>
                  <a:ext cx="230" cy="230"/>
                </a:xfrm>
                <a:custGeom>
                  <a:avLst/>
                  <a:gdLst>
                    <a:gd name="T0" fmla="*/ 104 w 116"/>
                    <a:gd name="T1" fmla="*/ 104 h 116"/>
                    <a:gd name="T2" fmla="*/ 66 w 116"/>
                    <a:gd name="T3" fmla="*/ 92 h 116"/>
                    <a:gd name="T4" fmla="*/ 33 w 116"/>
                    <a:gd name="T5" fmla="*/ 116 h 116"/>
                    <a:gd name="T6" fmla="*/ 33 w 116"/>
                    <a:gd name="T7" fmla="*/ 76 h 116"/>
                    <a:gd name="T8" fmla="*/ 0 w 116"/>
                    <a:gd name="T9" fmla="*/ 52 h 116"/>
                    <a:gd name="T10" fmla="*/ 38 w 116"/>
                    <a:gd name="T11" fmla="*/ 40 h 116"/>
                    <a:gd name="T12" fmla="*/ 50 w 116"/>
                    <a:gd name="T13" fmla="*/ 0 h 116"/>
                    <a:gd name="T14" fmla="*/ 73 w 116"/>
                    <a:gd name="T15" fmla="*/ 33 h 116"/>
                    <a:gd name="T16" fmla="*/ 116 w 116"/>
                    <a:gd name="T17" fmla="*/ 33 h 116"/>
                    <a:gd name="T18" fmla="*/ 92 w 116"/>
                    <a:gd name="T19" fmla="*/ 66 h 116"/>
                    <a:gd name="T20" fmla="*/ 104 w 116"/>
                    <a:gd name="T21" fmla="*/ 104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6" h="116">
                      <a:moveTo>
                        <a:pt x="104" y="104"/>
                      </a:moveTo>
                      <a:lnTo>
                        <a:pt x="66" y="92"/>
                      </a:lnTo>
                      <a:lnTo>
                        <a:pt x="33" y="116"/>
                      </a:lnTo>
                      <a:lnTo>
                        <a:pt x="33" y="76"/>
                      </a:lnTo>
                      <a:lnTo>
                        <a:pt x="0" y="52"/>
                      </a:lnTo>
                      <a:lnTo>
                        <a:pt x="38" y="40"/>
                      </a:lnTo>
                      <a:lnTo>
                        <a:pt x="50" y="0"/>
                      </a:lnTo>
                      <a:lnTo>
                        <a:pt x="73" y="33"/>
                      </a:lnTo>
                      <a:lnTo>
                        <a:pt x="116" y="33"/>
                      </a:lnTo>
                      <a:lnTo>
                        <a:pt x="92" y="66"/>
                      </a:lnTo>
                      <a:lnTo>
                        <a:pt x="104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6" name="Freeform 133"/>
                <p:cNvSpPr/>
                <p:nvPr/>
              </p:nvSpPr>
              <p:spPr bwMode="auto">
                <a:xfrm>
                  <a:off x="7515" y="5080"/>
                  <a:ext cx="127" cy="133"/>
                </a:xfrm>
                <a:custGeom>
                  <a:avLst/>
                  <a:gdLst>
                    <a:gd name="T0" fmla="*/ 38 w 64"/>
                    <a:gd name="T1" fmla="*/ 67 h 67"/>
                    <a:gd name="T2" fmla="*/ 23 w 64"/>
                    <a:gd name="T3" fmla="*/ 50 h 67"/>
                    <a:gd name="T4" fmla="*/ 0 w 64"/>
                    <a:gd name="T5" fmla="*/ 52 h 67"/>
                    <a:gd name="T6" fmla="*/ 12 w 64"/>
                    <a:gd name="T7" fmla="*/ 33 h 67"/>
                    <a:gd name="T8" fmla="*/ 0 w 64"/>
                    <a:gd name="T9" fmla="*/ 12 h 67"/>
                    <a:gd name="T10" fmla="*/ 23 w 64"/>
                    <a:gd name="T11" fmla="*/ 17 h 67"/>
                    <a:gd name="T12" fmla="*/ 40 w 64"/>
                    <a:gd name="T13" fmla="*/ 0 h 67"/>
                    <a:gd name="T14" fmla="*/ 42 w 64"/>
                    <a:gd name="T15" fmla="*/ 24 h 67"/>
                    <a:gd name="T16" fmla="*/ 64 w 64"/>
                    <a:gd name="T17" fmla="*/ 33 h 67"/>
                    <a:gd name="T18" fmla="*/ 42 w 64"/>
                    <a:gd name="T19" fmla="*/ 43 h 67"/>
                    <a:gd name="T20" fmla="*/ 38 w 64"/>
                    <a:gd name="T2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67">
                      <a:moveTo>
                        <a:pt x="38" y="67"/>
                      </a:moveTo>
                      <a:lnTo>
                        <a:pt x="23" y="50"/>
                      </a:lnTo>
                      <a:lnTo>
                        <a:pt x="0" y="52"/>
                      </a:lnTo>
                      <a:lnTo>
                        <a:pt x="12" y="33"/>
                      </a:lnTo>
                      <a:lnTo>
                        <a:pt x="0" y="12"/>
                      </a:lnTo>
                      <a:lnTo>
                        <a:pt x="23" y="17"/>
                      </a:lnTo>
                      <a:lnTo>
                        <a:pt x="40" y="0"/>
                      </a:lnTo>
                      <a:lnTo>
                        <a:pt x="42" y="24"/>
                      </a:lnTo>
                      <a:lnTo>
                        <a:pt x="64" y="33"/>
                      </a:lnTo>
                      <a:lnTo>
                        <a:pt x="42" y="43"/>
                      </a:lnTo>
                      <a:lnTo>
                        <a:pt x="38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" name="Freeform 134"/>
                <p:cNvSpPr/>
                <p:nvPr/>
              </p:nvSpPr>
              <p:spPr bwMode="auto">
                <a:xfrm>
                  <a:off x="7360" y="5217"/>
                  <a:ext cx="75" cy="79"/>
                </a:xfrm>
                <a:custGeom>
                  <a:avLst/>
                  <a:gdLst>
                    <a:gd name="T0" fmla="*/ 23 w 38"/>
                    <a:gd name="T1" fmla="*/ 40 h 40"/>
                    <a:gd name="T2" fmla="*/ 14 w 38"/>
                    <a:gd name="T3" fmla="*/ 28 h 40"/>
                    <a:gd name="T4" fmla="*/ 0 w 38"/>
                    <a:gd name="T5" fmla="*/ 31 h 40"/>
                    <a:gd name="T6" fmla="*/ 7 w 38"/>
                    <a:gd name="T7" fmla="*/ 19 h 40"/>
                    <a:gd name="T8" fmla="*/ 0 w 38"/>
                    <a:gd name="T9" fmla="*/ 7 h 40"/>
                    <a:gd name="T10" fmla="*/ 14 w 38"/>
                    <a:gd name="T11" fmla="*/ 9 h 40"/>
                    <a:gd name="T12" fmla="*/ 23 w 38"/>
                    <a:gd name="T13" fmla="*/ 0 h 40"/>
                    <a:gd name="T14" fmla="*/ 26 w 38"/>
                    <a:gd name="T15" fmla="*/ 14 h 40"/>
                    <a:gd name="T16" fmla="*/ 38 w 38"/>
                    <a:gd name="T17" fmla="*/ 19 h 40"/>
                    <a:gd name="T18" fmla="*/ 26 w 38"/>
                    <a:gd name="T19" fmla="*/ 26 h 40"/>
                    <a:gd name="T20" fmla="*/ 23 w 38"/>
                    <a:gd name="T21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40">
                      <a:moveTo>
                        <a:pt x="23" y="40"/>
                      </a:moveTo>
                      <a:lnTo>
                        <a:pt x="14" y="28"/>
                      </a:lnTo>
                      <a:lnTo>
                        <a:pt x="0" y="31"/>
                      </a:lnTo>
                      <a:lnTo>
                        <a:pt x="7" y="19"/>
                      </a:lnTo>
                      <a:lnTo>
                        <a:pt x="0" y="7"/>
                      </a:lnTo>
                      <a:lnTo>
                        <a:pt x="14" y="9"/>
                      </a:lnTo>
                      <a:lnTo>
                        <a:pt x="23" y="0"/>
                      </a:lnTo>
                      <a:lnTo>
                        <a:pt x="26" y="14"/>
                      </a:lnTo>
                      <a:lnTo>
                        <a:pt x="38" y="19"/>
                      </a:lnTo>
                      <a:lnTo>
                        <a:pt x="26" y="26"/>
                      </a:lnTo>
                      <a:lnTo>
                        <a:pt x="23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" name="Freeform 135"/>
                <p:cNvSpPr/>
                <p:nvPr/>
              </p:nvSpPr>
              <p:spPr bwMode="auto">
                <a:xfrm>
                  <a:off x="7880" y="5059"/>
                  <a:ext cx="89" cy="83"/>
                </a:xfrm>
                <a:custGeom>
                  <a:avLst/>
                  <a:gdLst>
                    <a:gd name="T0" fmla="*/ 36 w 45"/>
                    <a:gd name="T1" fmla="*/ 42 h 42"/>
                    <a:gd name="T2" fmla="*/ 21 w 45"/>
                    <a:gd name="T3" fmla="*/ 35 h 42"/>
                    <a:gd name="T4" fmla="*/ 10 w 45"/>
                    <a:gd name="T5" fmla="*/ 42 h 42"/>
                    <a:gd name="T6" fmla="*/ 12 w 45"/>
                    <a:gd name="T7" fmla="*/ 26 h 42"/>
                    <a:gd name="T8" fmla="*/ 0 w 45"/>
                    <a:gd name="T9" fmla="*/ 16 h 42"/>
                    <a:gd name="T10" fmla="*/ 14 w 45"/>
                    <a:gd name="T11" fmla="*/ 14 h 42"/>
                    <a:gd name="T12" fmla="*/ 21 w 45"/>
                    <a:gd name="T13" fmla="*/ 0 h 42"/>
                    <a:gd name="T14" fmla="*/ 28 w 45"/>
                    <a:gd name="T15" fmla="*/ 14 h 42"/>
                    <a:gd name="T16" fmla="*/ 45 w 45"/>
                    <a:gd name="T17" fmla="*/ 14 h 42"/>
                    <a:gd name="T18" fmla="*/ 33 w 45"/>
                    <a:gd name="T19" fmla="*/ 26 h 42"/>
                    <a:gd name="T20" fmla="*/ 36 w 45"/>
                    <a:gd name="T2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2">
                      <a:moveTo>
                        <a:pt x="36" y="42"/>
                      </a:moveTo>
                      <a:lnTo>
                        <a:pt x="21" y="35"/>
                      </a:lnTo>
                      <a:lnTo>
                        <a:pt x="10" y="42"/>
                      </a:lnTo>
                      <a:lnTo>
                        <a:pt x="12" y="26"/>
                      </a:lnTo>
                      <a:lnTo>
                        <a:pt x="0" y="16"/>
                      </a:lnTo>
                      <a:lnTo>
                        <a:pt x="14" y="14"/>
                      </a:lnTo>
                      <a:lnTo>
                        <a:pt x="21" y="0"/>
                      </a:lnTo>
                      <a:lnTo>
                        <a:pt x="28" y="14"/>
                      </a:lnTo>
                      <a:lnTo>
                        <a:pt x="45" y="14"/>
                      </a:lnTo>
                      <a:lnTo>
                        <a:pt x="33" y="26"/>
                      </a:lnTo>
                      <a:lnTo>
                        <a:pt x="36" y="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" name="Freeform 136"/>
                <p:cNvSpPr/>
                <p:nvPr/>
              </p:nvSpPr>
              <p:spPr bwMode="auto">
                <a:xfrm>
                  <a:off x="7271" y="5265"/>
                  <a:ext cx="689" cy="441"/>
                </a:xfrm>
                <a:custGeom>
                  <a:avLst/>
                  <a:gdLst>
                    <a:gd name="T0" fmla="*/ 69 w 147"/>
                    <a:gd name="T1" fmla="*/ 0 h 94"/>
                    <a:gd name="T2" fmla="*/ 107 w 147"/>
                    <a:gd name="T3" fmla="*/ 35 h 94"/>
                    <a:gd name="T4" fmla="*/ 117 w 147"/>
                    <a:gd name="T5" fmla="*/ 34 h 94"/>
                    <a:gd name="T6" fmla="*/ 147 w 147"/>
                    <a:gd name="T7" fmla="*/ 64 h 94"/>
                    <a:gd name="T8" fmla="*/ 137 w 147"/>
                    <a:gd name="T9" fmla="*/ 86 h 94"/>
                    <a:gd name="T10" fmla="*/ 119 w 147"/>
                    <a:gd name="T11" fmla="*/ 94 h 94"/>
                    <a:gd name="T12" fmla="*/ 24 w 147"/>
                    <a:gd name="T13" fmla="*/ 94 h 94"/>
                    <a:gd name="T14" fmla="*/ 0 w 147"/>
                    <a:gd name="T15" fmla="*/ 70 h 94"/>
                    <a:gd name="T16" fmla="*/ 24 w 147"/>
                    <a:gd name="T17" fmla="*/ 47 h 94"/>
                    <a:gd name="T18" fmla="*/ 31 w 147"/>
                    <a:gd name="T19" fmla="*/ 47 h 94"/>
                    <a:gd name="T20" fmla="*/ 30 w 147"/>
                    <a:gd name="T21" fmla="*/ 39 h 94"/>
                    <a:gd name="T22" fmla="*/ 69 w 147"/>
                    <a:gd name="T2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7" h="94">
                      <a:moveTo>
                        <a:pt x="69" y="0"/>
                      </a:moveTo>
                      <a:cubicBezTo>
                        <a:pt x="89" y="0"/>
                        <a:pt x="105" y="16"/>
                        <a:pt x="107" y="35"/>
                      </a:cubicBezTo>
                      <a:cubicBezTo>
                        <a:pt x="110" y="34"/>
                        <a:pt x="113" y="34"/>
                        <a:pt x="117" y="34"/>
                      </a:cubicBezTo>
                      <a:cubicBezTo>
                        <a:pt x="133" y="34"/>
                        <a:pt x="147" y="47"/>
                        <a:pt x="147" y="64"/>
                      </a:cubicBezTo>
                      <a:cubicBezTo>
                        <a:pt x="147" y="73"/>
                        <a:pt x="143" y="81"/>
                        <a:pt x="137" y="86"/>
                      </a:cubicBezTo>
                      <a:cubicBezTo>
                        <a:pt x="133" y="91"/>
                        <a:pt x="126" y="94"/>
                        <a:pt x="119" y="94"/>
                      </a:cubicBezTo>
                      <a:cubicBezTo>
                        <a:pt x="24" y="94"/>
                        <a:pt x="24" y="94"/>
                        <a:pt x="24" y="94"/>
                      </a:cubicBezTo>
                      <a:cubicBezTo>
                        <a:pt x="11" y="94"/>
                        <a:pt x="0" y="84"/>
                        <a:pt x="0" y="70"/>
                      </a:cubicBezTo>
                      <a:cubicBezTo>
                        <a:pt x="0" y="57"/>
                        <a:pt x="11" y="47"/>
                        <a:pt x="24" y="47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0" y="44"/>
                        <a:pt x="30" y="42"/>
                        <a:pt x="30" y="39"/>
                      </a:cubicBezTo>
                      <a:cubicBezTo>
                        <a:pt x="30" y="18"/>
                        <a:pt x="47" y="0"/>
                        <a:pt x="69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 137"/>
                <p:cNvSpPr/>
                <p:nvPr/>
              </p:nvSpPr>
              <p:spPr bwMode="auto">
                <a:xfrm>
                  <a:off x="7664" y="5029"/>
                  <a:ext cx="447" cy="494"/>
                </a:xfrm>
                <a:custGeom>
                  <a:avLst/>
                  <a:gdLst>
                    <a:gd name="T0" fmla="*/ 85 w 95"/>
                    <a:gd name="T1" fmla="*/ 87 h 105"/>
                    <a:gd name="T2" fmla="*/ 32 w 95"/>
                    <a:gd name="T3" fmla="*/ 34 h 105"/>
                    <a:gd name="T4" fmla="*/ 43 w 95"/>
                    <a:gd name="T5" fmla="*/ 0 h 105"/>
                    <a:gd name="T6" fmla="*/ 0 w 95"/>
                    <a:gd name="T7" fmla="*/ 47 h 105"/>
                    <a:gd name="T8" fmla="*/ 28 w 95"/>
                    <a:gd name="T9" fmla="*/ 78 h 105"/>
                    <a:gd name="T10" fmla="*/ 33 w 95"/>
                    <a:gd name="T11" fmla="*/ 78 h 105"/>
                    <a:gd name="T12" fmla="*/ 68 w 95"/>
                    <a:gd name="T13" fmla="*/ 105 h 105"/>
                    <a:gd name="T14" fmla="*/ 95 w 95"/>
                    <a:gd name="T15" fmla="*/ 86 h 105"/>
                    <a:gd name="T16" fmla="*/ 85 w 95"/>
                    <a:gd name="T17" fmla="*/ 87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5" h="105">
                      <a:moveTo>
                        <a:pt x="85" y="87"/>
                      </a:moveTo>
                      <a:cubicBezTo>
                        <a:pt x="56" y="87"/>
                        <a:pt x="32" y="63"/>
                        <a:pt x="32" y="34"/>
                      </a:cubicBezTo>
                      <a:cubicBezTo>
                        <a:pt x="32" y="21"/>
                        <a:pt x="36" y="10"/>
                        <a:pt x="43" y="0"/>
                      </a:cubicBezTo>
                      <a:cubicBezTo>
                        <a:pt x="20" y="5"/>
                        <a:pt x="3" y="24"/>
                        <a:pt x="0" y="47"/>
                      </a:cubicBezTo>
                      <a:cubicBezTo>
                        <a:pt x="14" y="52"/>
                        <a:pt x="24" y="63"/>
                        <a:pt x="28" y="78"/>
                      </a:cubicBezTo>
                      <a:cubicBezTo>
                        <a:pt x="30" y="78"/>
                        <a:pt x="31" y="78"/>
                        <a:pt x="33" y="78"/>
                      </a:cubicBezTo>
                      <a:cubicBezTo>
                        <a:pt x="49" y="78"/>
                        <a:pt x="64" y="89"/>
                        <a:pt x="68" y="105"/>
                      </a:cubicBezTo>
                      <a:cubicBezTo>
                        <a:pt x="79" y="102"/>
                        <a:pt x="88" y="95"/>
                        <a:pt x="95" y="86"/>
                      </a:cubicBezTo>
                      <a:cubicBezTo>
                        <a:pt x="92" y="87"/>
                        <a:pt x="89" y="87"/>
                        <a:pt x="85" y="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  <p:sp>
        <p:nvSpPr>
          <p:cNvPr id="24" name="文本框 10"/>
          <p:cNvSpPr txBox="1"/>
          <p:nvPr/>
        </p:nvSpPr>
        <p:spPr>
          <a:xfrm>
            <a:off x="8418999" y="4083120"/>
            <a:ext cx="3168841" cy="88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星空在前，路在脚下</a:t>
            </a:r>
            <a:endParaRPr lang="en-US" altLang="zh-CN" sz="1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满怀希望就会所向披靡</a:t>
            </a:r>
            <a:endParaRPr lang="en-US" altLang="zh-CN" sz="1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你所热爱的，就是你的生活</a:t>
            </a:r>
          </a:p>
        </p:txBody>
      </p:sp>
    </p:spTree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/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/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206D13E-9C25-27FB-5732-83A5472A5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8" y="692123"/>
            <a:ext cx="10257454" cy="57971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84BD4E-5B50-D0F1-6A5F-648837EE7D95}"/>
              </a:ext>
            </a:extLst>
          </p:cNvPr>
          <p:cNvSpPr txBox="1"/>
          <p:nvPr/>
        </p:nvSpPr>
        <p:spPr>
          <a:xfrm>
            <a:off x="3916524" y="184103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用PPT中的话来说：了解研究的目标和背景，如何进行分析，期望使用什么资源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64207" y="2225294"/>
            <a:ext cx="3440046" cy="3218432"/>
            <a:chOff x="925973" y="1692245"/>
            <a:chExt cx="4282634" cy="400673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0" t="9889" r="11013" b="9604"/>
            <a:stretch>
              <a:fillRect/>
            </a:stretch>
          </p:blipFill>
          <p:spPr>
            <a:xfrm>
              <a:off x="925973" y="1692245"/>
              <a:ext cx="3912243" cy="4006738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3865944" y="1925636"/>
              <a:ext cx="1342663" cy="1342663"/>
            </a:xfrm>
            <a:prstGeom prst="ellipse">
              <a:avLst/>
            </a:prstGeom>
            <a:solidFill>
              <a:srgbClr val="538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265390" y="2133957"/>
              <a:ext cx="619125" cy="709930"/>
              <a:chOff x="6394451" y="4725988"/>
              <a:chExt cx="619125" cy="709613"/>
            </a:xfrm>
            <a:solidFill>
              <a:schemeClr val="bg1"/>
            </a:solidFill>
          </p:grpSpPr>
          <p:sp>
            <p:nvSpPr>
              <p:cNvPr id="10" name="Freeform 37"/>
              <p:cNvSpPr/>
              <p:nvPr/>
            </p:nvSpPr>
            <p:spPr bwMode="auto">
              <a:xfrm>
                <a:off x="6784976" y="5059363"/>
                <a:ext cx="30163" cy="252413"/>
              </a:xfrm>
              <a:custGeom>
                <a:avLst/>
                <a:gdLst>
                  <a:gd name="T0" fmla="*/ 0 w 8"/>
                  <a:gd name="T1" fmla="*/ 64 h 67"/>
                  <a:gd name="T2" fmla="*/ 4 w 8"/>
                  <a:gd name="T3" fmla="*/ 67 h 67"/>
                  <a:gd name="T4" fmla="*/ 7 w 8"/>
                  <a:gd name="T5" fmla="*/ 64 h 67"/>
                  <a:gd name="T6" fmla="*/ 8 w 8"/>
                  <a:gd name="T7" fmla="*/ 4 h 67"/>
                  <a:gd name="T8" fmla="*/ 4 w 8"/>
                  <a:gd name="T9" fmla="*/ 0 h 67"/>
                  <a:gd name="T10" fmla="*/ 0 w 8"/>
                  <a:gd name="T11" fmla="*/ 4 h 67"/>
                  <a:gd name="T12" fmla="*/ 0 w 8"/>
                  <a:gd name="T13" fmla="*/ 6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7">
                    <a:moveTo>
                      <a:pt x="0" y="64"/>
                    </a:moveTo>
                    <a:cubicBezTo>
                      <a:pt x="0" y="66"/>
                      <a:pt x="2" y="67"/>
                      <a:pt x="4" y="67"/>
                    </a:cubicBezTo>
                    <a:cubicBezTo>
                      <a:pt x="6" y="67"/>
                      <a:pt x="7" y="66"/>
                      <a:pt x="7" y="6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4"/>
                      <a:pt x="0" y="64"/>
                      <a:pt x="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38"/>
              <p:cNvSpPr/>
              <p:nvPr/>
            </p:nvSpPr>
            <p:spPr bwMode="auto">
              <a:xfrm>
                <a:off x="6867526" y="5138738"/>
                <a:ext cx="138113" cy="161925"/>
              </a:xfrm>
              <a:custGeom>
                <a:avLst/>
                <a:gdLst>
                  <a:gd name="T0" fmla="*/ 1 w 37"/>
                  <a:gd name="T1" fmla="*/ 37 h 43"/>
                  <a:gd name="T2" fmla="*/ 2 w 37"/>
                  <a:gd name="T3" fmla="*/ 42 h 43"/>
                  <a:gd name="T4" fmla="*/ 7 w 37"/>
                  <a:gd name="T5" fmla="*/ 41 h 43"/>
                  <a:gd name="T6" fmla="*/ 36 w 37"/>
                  <a:gd name="T7" fmla="*/ 6 h 43"/>
                  <a:gd name="T8" fmla="*/ 35 w 37"/>
                  <a:gd name="T9" fmla="*/ 1 h 43"/>
                  <a:gd name="T10" fmla="*/ 30 w 37"/>
                  <a:gd name="T11" fmla="*/ 2 h 43"/>
                  <a:gd name="T12" fmla="*/ 1 w 37"/>
                  <a:gd name="T13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3">
                    <a:moveTo>
                      <a:pt x="1" y="37"/>
                    </a:moveTo>
                    <a:cubicBezTo>
                      <a:pt x="0" y="38"/>
                      <a:pt x="0" y="41"/>
                      <a:pt x="2" y="42"/>
                    </a:cubicBezTo>
                    <a:cubicBezTo>
                      <a:pt x="3" y="43"/>
                      <a:pt x="6" y="43"/>
                      <a:pt x="7" y="41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7" y="5"/>
                      <a:pt x="37" y="2"/>
                      <a:pt x="35" y="1"/>
                    </a:cubicBezTo>
                    <a:cubicBezTo>
                      <a:pt x="33" y="0"/>
                      <a:pt x="31" y="0"/>
                      <a:pt x="30" y="2"/>
                    </a:cubicBezTo>
                    <a:cubicBezTo>
                      <a:pt x="1" y="37"/>
                      <a:pt x="1" y="37"/>
                      <a:pt x="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39"/>
              <p:cNvSpPr>
                <a:spLocks noEditPoints="1"/>
              </p:cNvSpPr>
              <p:nvPr/>
            </p:nvSpPr>
            <p:spPr bwMode="auto">
              <a:xfrm>
                <a:off x="6438901" y="5048250"/>
                <a:ext cx="26988" cy="293688"/>
              </a:xfrm>
              <a:custGeom>
                <a:avLst/>
                <a:gdLst>
                  <a:gd name="T0" fmla="*/ 0 w 7"/>
                  <a:gd name="T1" fmla="*/ 75 h 78"/>
                  <a:gd name="T2" fmla="*/ 4 w 7"/>
                  <a:gd name="T3" fmla="*/ 78 h 78"/>
                  <a:gd name="T4" fmla="*/ 7 w 7"/>
                  <a:gd name="T5" fmla="*/ 75 h 78"/>
                  <a:gd name="T6" fmla="*/ 7 w 7"/>
                  <a:gd name="T7" fmla="*/ 63 h 78"/>
                  <a:gd name="T8" fmla="*/ 4 w 7"/>
                  <a:gd name="T9" fmla="*/ 59 h 78"/>
                  <a:gd name="T10" fmla="*/ 0 w 7"/>
                  <a:gd name="T11" fmla="*/ 63 h 78"/>
                  <a:gd name="T12" fmla="*/ 0 w 7"/>
                  <a:gd name="T13" fmla="*/ 75 h 78"/>
                  <a:gd name="T14" fmla="*/ 0 w 7"/>
                  <a:gd name="T15" fmla="*/ 25 h 78"/>
                  <a:gd name="T16" fmla="*/ 4 w 7"/>
                  <a:gd name="T17" fmla="*/ 29 h 78"/>
                  <a:gd name="T18" fmla="*/ 7 w 7"/>
                  <a:gd name="T19" fmla="*/ 25 h 78"/>
                  <a:gd name="T20" fmla="*/ 7 w 7"/>
                  <a:gd name="T21" fmla="*/ 4 h 78"/>
                  <a:gd name="T22" fmla="*/ 4 w 7"/>
                  <a:gd name="T23" fmla="*/ 0 h 78"/>
                  <a:gd name="T24" fmla="*/ 0 w 7"/>
                  <a:gd name="T25" fmla="*/ 4 h 78"/>
                  <a:gd name="T26" fmla="*/ 0 w 7"/>
                  <a:gd name="T27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78">
                    <a:moveTo>
                      <a:pt x="0" y="75"/>
                    </a:moveTo>
                    <a:cubicBezTo>
                      <a:pt x="0" y="77"/>
                      <a:pt x="2" y="78"/>
                      <a:pt x="4" y="78"/>
                    </a:cubicBezTo>
                    <a:cubicBezTo>
                      <a:pt x="6" y="78"/>
                      <a:pt x="7" y="77"/>
                      <a:pt x="7" y="75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1"/>
                      <a:pt x="6" y="59"/>
                      <a:pt x="4" y="59"/>
                    </a:cubicBezTo>
                    <a:cubicBezTo>
                      <a:pt x="2" y="59"/>
                      <a:pt x="0" y="61"/>
                      <a:pt x="0" y="63"/>
                    </a:cubicBezTo>
                    <a:cubicBezTo>
                      <a:pt x="0" y="75"/>
                      <a:pt x="0" y="75"/>
                      <a:pt x="0" y="75"/>
                    </a:cubicBezTo>
                    <a:close/>
                    <a:moveTo>
                      <a:pt x="0" y="25"/>
                    </a:moveTo>
                    <a:cubicBezTo>
                      <a:pt x="0" y="27"/>
                      <a:pt x="2" y="29"/>
                      <a:pt x="4" y="29"/>
                    </a:cubicBezTo>
                    <a:cubicBezTo>
                      <a:pt x="6" y="29"/>
                      <a:pt x="7" y="27"/>
                      <a:pt x="7" y="2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Freeform 40"/>
              <p:cNvSpPr>
                <a:spLocks noEditPoints="1"/>
              </p:cNvSpPr>
              <p:nvPr/>
            </p:nvSpPr>
            <p:spPr bwMode="auto">
              <a:xfrm>
                <a:off x="6773863" y="5119688"/>
                <a:ext cx="119063" cy="184150"/>
              </a:xfrm>
              <a:custGeom>
                <a:avLst/>
                <a:gdLst>
                  <a:gd name="T0" fmla="*/ 5 w 32"/>
                  <a:gd name="T1" fmla="*/ 26 h 49"/>
                  <a:gd name="T2" fmla="*/ 3 w 32"/>
                  <a:gd name="T3" fmla="*/ 16 h 49"/>
                  <a:gd name="T4" fmla="*/ 1 w 32"/>
                  <a:gd name="T5" fmla="*/ 6 h 49"/>
                  <a:gd name="T6" fmla="*/ 1 w 32"/>
                  <a:gd name="T7" fmla="*/ 3 h 49"/>
                  <a:gd name="T8" fmla="*/ 3 w 32"/>
                  <a:gd name="T9" fmla="*/ 1 h 49"/>
                  <a:gd name="T10" fmla="*/ 5 w 32"/>
                  <a:gd name="T11" fmla="*/ 0 h 49"/>
                  <a:gd name="T12" fmla="*/ 9 w 32"/>
                  <a:gd name="T13" fmla="*/ 1 h 49"/>
                  <a:gd name="T14" fmla="*/ 26 w 32"/>
                  <a:gd name="T15" fmla="*/ 16 h 49"/>
                  <a:gd name="T16" fmla="*/ 31 w 32"/>
                  <a:gd name="T17" fmla="*/ 30 h 49"/>
                  <a:gd name="T18" fmla="*/ 24 w 32"/>
                  <a:gd name="T19" fmla="*/ 42 h 49"/>
                  <a:gd name="T20" fmla="*/ 7 w 32"/>
                  <a:gd name="T21" fmla="*/ 49 h 49"/>
                  <a:gd name="T22" fmla="*/ 2 w 32"/>
                  <a:gd name="T23" fmla="*/ 48 h 49"/>
                  <a:gd name="T24" fmla="*/ 1 w 32"/>
                  <a:gd name="T25" fmla="*/ 43 h 49"/>
                  <a:gd name="T26" fmla="*/ 4 w 32"/>
                  <a:gd name="T27" fmla="*/ 35 h 49"/>
                  <a:gd name="T28" fmla="*/ 5 w 32"/>
                  <a:gd name="T29" fmla="*/ 26 h 49"/>
                  <a:gd name="T30" fmla="*/ 11 w 32"/>
                  <a:gd name="T31" fmla="*/ 14 h 49"/>
                  <a:gd name="T32" fmla="*/ 12 w 32"/>
                  <a:gd name="T33" fmla="*/ 26 h 49"/>
                  <a:gd name="T34" fmla="*/ 10 w 32"/>
                  <a:gd name="T35" fmla="*/ 40 h 49"/>
                  <a:gd name="T36" fmla="*/ 24 w 32"/>
                  <a:gd name="T37" fmla="*/ 30 h 49"/>
                  <a:gd name="T38" fmla="*/ 20 w 32"/>
                  <a:gd name="T39" fmla="*/ 21 h 49"/>
                  <a:gd name="T40" fmla="*/ 10 w 32"/>
                  <a:gd name="T41" fmla="*/ 11 h 49"/>
                  <a:gd name="T42" fmla="*/ 11 w 32"/>
                  <a:gd name="T43" fmla="*/ 1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9">
                    <a:moveTo>
                      <a:pt x="5" y="26"/>
                    </a:moveTo>
                    <a:cubicBezTo>
                      <a:pt x="4" y="23"/>
                      <a:pt x="4" y="19"/>
                      <a:pt x="3" y="16"/>
                    </a:cubicBezTo>
                    <a:cubicBezTo>
                      <a:pt x="3" y="13"/>
                      <a:pt x="2" y="9"/>
                      <a:pt x="1" y="6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6" y="0"/>
                      <a:pt x="8" y="0"/>
                      <a:pt x="9" y="1"/>
                    </a:cubicBezTo>
                    <a:cubicBezTo>
                      <a:pt x="16" y="7"/>
                      <a:pt x="22" y="12"/>
                      <a:pt x="26" y="16"/>
                    </a:cubicBezTo>
                    <a:cubicBezTo>
                      <a:pt x="30" y="21"/>
                      <a:pt x="32" y="26"/>
                      <a:pt x="31" y="30"/>
                    </a:cubicBezTo>
                    <a:cubicBezTo>
                      <a:pt x="31" y="35"/>
                      <a:pt x="29" y="39"/>
                      <a:pt x="24" y="42"/>
                    </a:cubicBezTo>
                    <a:cubicBezTo>
                      <a:pt x="20" y="44"/>
                      <a:pt x="14" y="47"/>
                      <a:pt x="7" y="49"/>
                    </a:cubicBezTo>
                    <a:cubicBezTo>
                      <a:pt x="6" y="49"/>
                      <a:pt x="4" y="49"/>
                      <a:pt x="2" y="48"/>
                    </a:cubicBezTo>
                    <a:cubicBezTo>
                      <a:pt x="0" y="47"/>
                      <a:pt x="0" y="46"/>
                      <a:pt x="1" y="43"/>
                    </a:cubicBezTo>
                    <a:cubicBezTo>
                      <a:pt x="3" y="40"/>
                      <a:pt x="4" y="38"/>
                      <a:pt x="4" y="35"/>
                    </a:cubicBezTo>
                    <a:cubicBezTo>
                      <a:pt x="5" y="32"/>
                      <a:pt x="5" y="29"/>
                      <a:pt x="5" y="26"/>
                    </a:cubicBezTo>
                    <a:close/>
                    <a:moveTo>
                      <a:pt x="11" y="14"/>
                    </a:moveTo>
                    <a:cubicBezTo>
                      <a:pt x="11" y="18"/>
                      <a:pt x="12" y="22"/>
                      <a:pt x="12" y="26"/>
                    </a:cubicBezTo>
                    <a:cubicBezTo>
                      <a:pt x="12" y="31"/>
                      <a:pt x="12" y="36"/>
                      <a:pt x="10" y="40"/>
                    </a:cubicBezTo>
                    <a:cubicBezTo>
                      <a:pt x="15" y="39"/>
                      <a:pt x="24" y="35"/>
                      <a:pt x="24" y="30"/>
                    </a:cubicBezTo>
                    <a:cubicBezTo>
                      <a:pt x="24" y="27"/>
                      <a:pt x="23" y="24"/>
                      <a:pt x="20" y="21"/>
                    </a:cubicBezTo>
                    <a:cubicBezTo>
                      <a:pt x="18" y="18"/>
                      <a:pt x="14" y="15"/>
                      <a:pt x="10" y="11"/>
                    </a:cubicBezTo>
                    <a:cubicBezTo>
                      <a:pt x="10" y="12"/>
                      <a:pt x="10" y="13"/>
                      <a:pt x="1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41"/>
              <p:cNvSpPr/>
              <p:nvPr/>
            </p:nvSpPr>
            <p:spPr bwMode="auto">
              <a:xfrm>
                <a:off x="6443663" y="5056188"/>
                <a:ext cx="112713" cy="41275"/>
              </a:xfrm>
              <a:custGeom>
                <a:avLst/>
                <a:gdLst>
                  <a:gd name="T0" fmla="*/ 0 w 30"/>
                  <a:gd name="T1" fmla="*/ 4 h 11"/>
                  <a:gd name="T2" fmla="*/ 4 w 30"/>
                  <a:gd name="T3" fmla="*/ 0 h 11"/>
                  <a:gd name="T4" fmla="*/ 5 w 30"/>
                  <a:gd name="T5" fmla="*/ 0 h 11"/>
                  <a:gd name="T6" fmla="*/ 27 w 30"/>
                  <a:gd name="T7" fmla="*/ 2 h 11"/>
                  <a:gd name="T8" fmla="*/ 30 w 30"/>
                  <a:gd name="T9" fmla="*/ 6 h 11"/>
                  <a:gd name="T10" fmla="*/ 26 w 30"/>
                  <a:gd name="T11" fmla="*/ 10 h 11"/>
                  <a:gd name="T12" fmla="*/ 5 w 30"/>
                  <a:gd name="T13" fmla="*/ 11 h 11"/>
                  <a:gd name="T14" fmla="*/ 2 w 30"/>
                  <a:gd name="T15" fmla="*/ 11 h 11"/>
                  <a:gd name="T16" fmla="*/ 0 w 30"/>
                  <a:gd name="T17" fmla="*/ 8 h 11"/>
                  <a:gd name="T18" fmla="*/ 0 w 30"/>
                  <a:gd name="T1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1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3"/>
                      <a:pt x="30" y="4"/>
                      <a:pt x="30" y="6"/>
                    </a:cubicBezTo>
                    <a:cubicBezTo>
                      <a:pt x="29" y="8"/>
                      <a:pt x="28" y="9"/>
                      <a:pt x="2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7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Freeform 42"/>
              <p:cNvSpPr/>
              <p:nvPr/>
            </p:nvSpPr>
            <p:spPr bwMode="auto">
              <a:xfrm>
                <a:off x="6815138" y="5083175"/>
                <a:ext cx="71438" cy="14288"/>
              </a:xfrm>
              <a:custGeom>
                <a:avLst/>
                <a:gdLst>
                  <a:gd name="T0" fmla="*/ 0 w 45"/>
                  <a:gd name="T1" fmla="*/ 9 h 9"/>
                  <a:gd name="T2" fmla="*/ 0 w 45"/>
                  <a:gd name="T3" fmla="*/ 0 h 9"/>
                  <a:gd name="T4" fmla="*/ 45 w 45"/>
                  <a:gd name="T5" fmla="*/ 4 h 9"/>
                  <a:gd name="T6" fmla="*/ 0 w 45"/>
                  <a:gd name="T7" fmla="*/ 9 h 9"/>
                  <a:gd name="T8" fmla="*/ 0 w 45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9">
                    <a:moveTo>
                      <a:pt x="0" y="9"/>
                    </a:moveTo>
                    <a:lnTo>
                      <a:pt x="0" y="0"/>
                    </a:lnTo>
                    <a:lnTo>
                      <a:pt x="45" y="4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Freeform 43"/>
              <p:cNvSpPr/>
              <p:nvPr/>
            </p:nvSpPr>
            <p:spPr bwMode="auto">
              <a:xfrm>
                <a:off x="6799263" y="5067300"/>
                <a:ext cx="101600" cy="44450"/>
              </a:xfrm>
              <a:custGeom>
                <a:avLst/>
                <a:gdLst>
                  <a:gd name="T0" fmla="*/ 0 w 27"/>
                  <a:gd name="T1" fmla="*/ 4 h 12"/>
                  <a:gd name="T2" fmla="*/ 4 w 27"/>
                  <a:gd name="T3" fmla="*/ 1 h 12"/>
                  <a:gd name="T4" fmla="*/ 23 w 27"/>
                  <a:gd name="T5" fmla="*/ 2 h 12"/>
                  <a:gd name="T6" fmla="*/ 27 w 27"/>
                  <a:gd name="T7" fmla="*/ 7 h 12"/>
                  <a:gd name="T8" fmla="*/ 23 w 27"/>
                  <a:gd name="T9" fmla="*/ 10 h 12"/>
                  <a:gd name="T10" fmla="*/ 5 w 27"/>
                  <a:gd name="T11" fmla="*/ 11 h 12"/>
                  <a:gd name="T12" fmla="*/ 0 w 27"/>
                  <a:gd name="T13" fmla="*/ 8 h 12"/>
                  <a:gd name="T14" fmla="*/ 0 w 27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">
                    <a:moveTo>
                      <a:pt x="0" y="4"/>
                    </a:moveTo>
                    <a:cubicBezTo>
                      <a:pt x="0" y="2"/>
                      <a:pt x="2" y="0"/>
                      <a:pt x="4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3"/>
                      <a:pt x="27" y="4"/>
                      <a:pt x="27" y="7"/>
                    </a:cubicBezTo>
                    <a:cubicBezTo>
                      <a:pt x="27" y="8"/>
                      <a:pt x="25" y="10"/>
                      <a:pt x="2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1"/>
                      <a:pt x="0" y="8"/>
                    </a:cubicBezTo>
                    <a:cubicBezTo>
                      <a:pt x="0" y="7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Freeform 44"/>
              <p:cNvSpPr>
                <a:spLocks noEditPoints="1"/>
              </p:cNvSpPr>
              <p:nvPr/>
            </p:nvSpPr>
            <p:spPr bwMode="auto">
              <a:xfrm>
                <a:off x="6394451" y="5265738"/>
                <a:ext cx="533400" cy="169863"/>
              </a:xfrm>
              <a:custGeom>
                <a:avLst/>
                <a:gdLst>
                  <a:gd name="T0" fmla="*/ 13 w 142"/>
                  <a:gd name="T1" fmla="*/ 25 h 45"/>
                  <a:gd name="T2" fmla="*/ 25 w 142"/>
                  <a:gd name="T3" fmla="*/ 34 h 45"/>
                  <a:gd name="T4" fmla="*/ 30 w 142"/>
                  <a:gd name="T5" fmla="*/ 36 h 45"/>
                  <a:gd name="T6" fmla="*/ 70 w 142"/>
                  <a:gd name="T7" fmla="*/ 38 h 45"/>
                  <a:gd name="T8" fmla="*/ 110 w 142"/>
                  <a:gd name="T9" fmla="*/ 36 h 45"/>
                  <a:gd name="T10" fmla="*/ 129 w 142"/>
                  <a:gd name="T11" fmla="*/ 14 h 45"/>
                  <a:gd name="T12" fmla="*/ 130 w 142"/>
                  <a:gd name="T13" fmla="*/ 10 h 45"/>
                  <a:gd name="T14" fmla="*/ 111 w 142"/>
                  <a:gd name="T15" fmla="*/ 13 h 45"/>
                  <a:gd name="T16" fmla="*/ 88 w 142"/>
                  <a:gd name="T17" fmla="*/ 21 h 45"/>
                  <a:gd name="T18" fmla="*/ 54 w 142"/>
                  <a:gd name="T19" fmla="*/ 29 h 45"/>
                  <a:gd name="T20" fmla="*/ 47 w 142"/>
                  <a:gd name="T21" fmla="*/ 26 h 45"/>
                  <a:gd name="T22" fmla="*/ 32 w 142"/>
                  <a:gd name="T23" fmla="*/ 25 h 45"/>
                  <a:gd name="T24" fmla="*/ 11 w 142"/>
                  <a:gd name="T25" fmla="*/ 22 h 45"/>
                  <a:gd name="T26" fmla="*/ 16 w 142"/>
                  <a:gd name="T27" fmla="*/ 15 h 45"/>
                  <a:gd name="T28" fmla="*/ 25 w 142"/>
                  <a:gd name="T29" fmla="*/ 15 h 45"/>
                  <a:gd name="T30" fmla="*/ 30 w 142"/>
                  <a:gd name="T31" fmla="*/ 16 h 45"/>
                  <a:gd name="T32" fmla="*/ 47 w 142"/>
                  <a:gd name="T33" fmla="*/ 18 h 45"/>
                  <a:gd name="T34" fmla="*/ 50 w 142"/>
                  <a:gd name="T35" fmla="*/ 19 h 45"/>
                  <a:gd name="T36" fmla="*/ 63 w 142"/>
                  <a:gd name="T37" fmla="*/ 21 h 45"/>
                  <a:gd name="T38" fmla="*/ 85 w 142"/>
                  <a:gd name="T39" fmla="*/ 15 h 45"/>
                  <a:gd name="T40" fmla="*/ 98 w 142"/>
                  <a:gd name="T41" fmla="*/ 7 h 45"/>
                  <a:gd name="T42" fmla="*/ 110 w 142"/>
                  <a:gd name="T43" fmla="*/ 6 h 45"/>
                  <a:gd name="T44" fmla="*/ 128 w 142"/>
                  <a:gd name="T45" fmla="*/ 3 h 45"/>
                  <a:gd name="T46" fmla="*/ 140 w 142"/>
                  <a:gd name="T47" fmla="*/ 2 h 45"/>
                  <a:gd name="T48" fmla="*/ 141 w 142"/>
                  <a:gd name="T49" fmla="*/ 7 h 45"/>
                  <a:gd name="T50" fmla="*/ 119 w 142"/>
                  <a:gd name="T51" fmla="*/ 35 h 45"/>
                  <a:gd name="T52" fmla="*/ 117 w 142"/>
                  <a:gd name="T53" fmla="*/ 39 h 45"/>
                  <a:gd name="T54" fmla="*/ 114 w 142"/>
                  <a:gd name="T55" fmla="*/ 43 h 45"/>
                  <a:gd name="T56" fmla="*/ 91 w 142"/>
                  <a:gd name="T57" fmla="*/ 44 h 45"/>
                  <a:gd name="T58" fmla="*/ 50 w 142"/>
                  <a:gd name="T59" fmla="*/ 45 h 45"/>
                  <a:gd name="T60" fmla="*/ 28 w 142"/>
                  <a:gd name="T61" fmla="*/ 43 h 45"/>
                  <a:gd name="T62" fmla="*/ 21 w 142"/>
                  <a:gd name="T63" fmla="*/ 40 h 45"/>
                  <a:gd name="T64" fmla="*/ 1 w 142"/>
                  <a:gd name="T65" fmla="*/ 23 h 45"/>
                  <a:gd name="T66" fmla="*/ 0 w 142"/>
                  <a:gd name="T67" fmla="*/ 20 h 45"/>
                  <a:gd name="T68" fmla="*/ 3 w 142"/>
                  <a:gd name="T69" fmla="*/ 15 h 45"/>
                  <a:gd name="T70" fmla="*/ 6 w 142"/>
                  <a:gd name="T71" fmla="*/ 1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2" h="45">
                    <a:moveTo>
                      <a:pt x="11" y="22"/>
                    </a:moveTo>
                    <a:cubicBezTo>
                      <a:pt x="12" y="23"/>
                      <a:pt x="12" y="24"/>
                      <a:pt x="13" y="25"/>
                    </a:cubicBezTo>
                    <a:cubicBezTo>
                      <a:pt x="15" y="26"/>
                      <a:pt x="17" y="28"/>
                      <a:pt x="19" y="29"/>
                    </a:cubicBezTo>
                    <a:cubicBezTo>
                      <a:pt x="21" y="31"/>
                      <a:pt x="23" y="32"/>
                      <a:pt x="25" y="34"/>
                    </a:cubicBezTo>
                    <a:cubicBezTo>
                      <a:pt x="26" y="34"/>
                      <a:pt x="27" y="35"/>
                      <a:pt x="28" y="35"/>
                    </a:cubicBezTo>
                    <a:cubicBezTo>
                      <a:pt x="29" y="36"/>
                      <a:pt x="29" y="36"/>
                      <a:pt x="30" y="36"/>
                    </a:cubicBezTo>
                    <a:cubicBezTo>
                      <a:pt x="37" y="37"/>
                      <a:pt x="44" y="37"/>
                      <a:pt x="50" y="37"/>
                    </a:cubicBezTo>
                    <a:cubicBezTo>
                      <a:pt x="57" y="38"/>
                      <a:pt x="63" y="38"/>
                      <a:pt x="70" y="38"/>
                    </a:cubicBezTo>
                    <a:cubicBezTo>
                      <a:pt x="77" y="38"/>
                      <a:pt x="83" y="37"/>
                      <a:pt x="90" y="37"/>
                    </a:cubicBezTo>
                    <a:cubicBezTo>
                      <a:pt x="96" y="37"/>
                      <a:pt x="103" y="36"/>
                      <a:pt x="110" y="36"/>
                    </a:cubicBezTo>
                    <a:cubicBezTo>
                      <a:pt x="110" y="34"/>
                      <a:pt x="112" y="32"/>
                      <a:pt x="113" y="30"/>
                    </a:cubicBezTo>
                    <a:cubicBezTo>
                      <a:pt x="118" y="24"/>
                      <a:pt x="124" y="20"/>
                      <a:pt x="129" y="14"/>
                    </a:cubicBezTo>
                    <a:cubicBezTo>
                      <a:pt x="130" y="13"/>
                      <a:pt x="131" y="11"/>
                      <a:pt x="132" y="9"/>
                    </a:cubicBezTo>
                    <a:cubicBezTo>
                      <a:pt x="132" y="9"/>
                      <a:pt x="131" y="10"/>
                      <a:pt x="130" y="10"/>
                    </a:cubicBezTo>
                    <a:cubicBezTo>
                      <a:pt x="127" y="10"/>
                      <a:pt x="124" y="11"/>
                      <a:pt x="121" y="12"/>
                    </a:cubicBezTo>
                    <a:cubicBezTo>
                      <a:pt x="118" y="12"/>
                      <a:pt x="114" y="13"/>
                      <a:pt x="111" y="13"/>
                    </a:cubicBezTo>
                    <a:cubicBezTo>
                      <a:pt x="107" y="14"/>
                      <a:pt x="104" y="14"/>
                      <a:pt x="100" y="14"/>
                    </a:cubicBezTo>
                    <a:cubicBezTo>
                      <a:pt x="96" y="17"/>
                      <a:pt x="92" y="19"/>
                      <a:pt x="88" y="21"/>
                    </a:cubicBezTo>
                    <a:cubicBezTo>
                      <a:pt x="81" y="25"/>
                      <a:pt x="73" y="27"/>
                      <a:pt x="64" y="28"/>
                    </a:cubicBezTo>
                    <a:cubicBezTo>
                      <a:pt x="61" y="29"/>
                      <a:pt x="57" y="29"/>
                      <a:pt x="54" y="29"/>
                    </a:cubicBezTo>
                    <a:cubicBezTo>
                      <a:pt x="53" y="28"/>
                      <a:pt x="52" y="28"/>
                      <a:pt x="52" y="28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6"/>
                      <a:pt x="32" y="25"/>
                      <a:pt x="32" y="25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1" y="22"/>
                      <a:pt x="16" y="22"/>
                      <a:pt x="11" y="22"/>
                    </a:cubicBezTo>
                    <a:close/>
                    <a:moveTo>
                      <a:pt x="10" y="15"/>
                    </a:moveTo>
                    <a:cubicBezTo>
                      <a:pt x="12" y="15"/>
                      <a:pt x="14" y="15"/>
                      <a:pt x="16" y="15"/>
                    </a:cubicBezTo>
                    <a:cubicBezTo>
                      <a:pt x="17" y="15"/>
                      <a:pt x="19" y="15"/>
                      <a:pt x="21" y="15"/>
                    </a:cubicBezTo>
                    <a:cubicBezTo>
                      <a:pt x="22" y="15"/>
                      <a:pt x="24" y="15"/>
                      <a:pt x="25" y="15"/>
                    </a:cubicBezTo>
                    <a:cubicBezTo>
                      <a:pt x="26" y="15"/>
                      <a:pt x="27" y="14"/>
                      <a:pt x="28" y="15"/>
                    </a:cubicBezTo>
                    <a:cubicBezTo>
                      <a:pt x="29" y="15"/>
                      <a:pt x="30" y="15"/>
                      <a:pt x="30" y="16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8"/>
                      <a:pt x="50" y="19"/>
                      <a:pt x="50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1"/>
                      <a:pt x="60" y="21"/>
                      <a:pt x="63" y="21"/>
                    </a:cubicBezTo>
                    <a:cubicBezTo>
                      <a:pt x="67" y="21"/>
                      <a:pt x="70" y="20"/>
                      <a:pt x="74" y="19"/>
                    </a:cubicBezTo>
                    <a:cubicBezTo>
                      <a:pt x="77" y="18"/>
                      <a:pt x="81" y="16"/>
                      <a:pt x="85" y="15"/>
                    </a:cubicBezTo>
                    <a:cubicBezTo>
                      <a:pt x="88" y="13"/>
                      <a:pt x="92" y="11"/>
                      <a:pt x="96" y="9"/>
                    </a:cubicBezTo>
                    <a:cubicBezTo>
                      <a:pt x="96" y="8"/>
                      <a:pt x="97" y="8"/>
                      <a:pt x="98" y="7"/>
                    </a:cubicBezTo>
                    <a:cubicBezTo>
                      <a:pt x="98" y="7"/>
                      <a:pt x="100" y="7"/>
                      <a:pt x="101" y="7"/>
                    </a:cubicBezTo>
                    <a:cubicBezTo>
                      <a:pt x="104" y="7"/>
                      <a:pt x="107" y="6"/>
                      <a:pt x="110" y="6"/>
                    </a:cubicBezTo>
                    <a:cubicBezTo>
                      <a:pt x="113" y="5"/>
                      <a:pt x="116" y="5"/>
                      <a:pt x="120" y="4"/>
                    </a:cubicBezTo>
                    <a:cubicBezTo>
                      <a:pt x="123" y="4"/>
                      <a:pt x="126" y="3"/>
                      <a:pt x="128" y="3"/>
                    </a:cubicBezTo>
                    <a:cubicBezTo>
                      <a:pt x="131" y="2"/>
                      <a:pt x="133" y="2"/>
                      <a:pt x="135" y="1"/>
                    </a:cubicBezTo>
                    <a:cubicBezTo>
                      <a:pt x="137" y="0"/>
                      <a:pt x="138" y="0"/>
                      <a:pt x="140" y="2"/>
                    </a:cubicBezTo>
                    <a:cubicBezTo>
                      <a:pt x="140" y="2"/>
                      <a:pt x="141" y="2"/>
                      <a:pt x="141" y="2"/>
                    </a:cubicBezTo>
                    <a:cubicBezTo>
                      <a:pt x="142" y="4"/>
                      <a:pt x="142" y="6"/>
                      <a:pt x="141" y="7"/>
                    </a:cubicBezTo>
                    <a:cubicBezTo>
                      <a:pt x="140" y="12"/>
                      <a:pt x="137" y="16"/>
                      <a:pt x="134" y="19"/>
                    </a:cubicBezTo>
                    <a:cubicBezTo>
                      <a:pt x="130" y="25"/>
                      <a:pt x="124" y="29"/>
                      <a:pt x="119" y="35"/>
                    </a:cubicBezTo>
                    <a:cubicBezTo>
                      <a:pt x="118" y="36"/>
                      <a:pt x="117" y="37"/>
                      <a:pt x="117" y="38"/>
                    </a:cubicBezTo>
                    <a:cubicBezTo>
                      <a:pt x="117" y="38"/>
                      <a:pt x="117" y="39"/>
                      <a:pt x="117" y="39"/>
                    </a:cubicBezTo>
                    <a:cubicBezTo>
                      <a:pt x="116" y="40"/>
                      <a:pt x="116" y="40"/>
                      <a:pt x="116" y="41"/>
                    </a:cubicBezTo>
                    <a:cubicBezTo>
                      <a:pt x="116" y="42"/>
                      <a:pt x="115" y="42"/>
                      <a:pt x="114" y="43"/>
                    </a:cubicBezTo>
                    <a:cubicBezTo>
                      <a:pt x="113" y="43"/>
                      <a:pt x="112" y="43"/>
                      <a:pt x="111" y="43"/>
                    </a:cubicBezTo>
                    <a:cubicBezTo>
                      <a:pt x="104" y="44"/>
                      <a:pt x="97" y="44"/>
                      <a:pt x="91" y="44"/>
                    </a:cubicBezTo>
                    <a:cubicBezTo>
                      <a:pt x="84" y="45"/>
                      <a:pt x="77" y="45"/>
                      <a:pt x="70" y="45"/>
                    </a:cubicBezTo>
                    <a:cubicBezTo>
                      <a:pt x="63" y="45"/>
                      <a:pt x="57" y="45"/>
                      <a:pt x="50" y="45"/>
                    </a:cubicBezTo>
                    <a:cubicBezTo>
                      <a:pt x="43" y="44"/>
                      <a:pt x="37" y="44"/>
                      <a:pt x="30" y="43"/>
                    </a:cubicBezTo>
                    <a:cubicBezTo>
                      <a:pt x="29" y="43"/>
                      <a:pt x="28" y="43"/>
                      <a:pt x="28" y="43"/>
                    </a:cubicBezTo>
                    <a:cubicBezTo>
                      <a:pt x="27" y="43"/>
                      <a:pt x="27" y="43"/>
                      <a:pt x="26" y="43"/>
                    </a:cubicBezTo>
                    <a:cubicBezTo>
                      <a:pt x="25" y="42"/>
                      <a:pt x="23" y="41"/>
                      <a:pt x="21" y="40"/>
                    </a:cubicBezTo>
                    <a:cubicBezTo>
                      <a:pt x="19" y="38"/>
                      <a:pt x="16" y="37"/>
                      <a:pt x="14" y="35"/>
                    </a:cubicBezTo>
                    <a:cubicBezTo>
                      <a:pt x="10" y="32"/>
                      <a:pt x="5" y="27"/>
                      <a:pt x="1" y="23"/>
                    </a:cubicBezTo>
                    <a:cubicBezTo>
                      <a:pt x="1" y="22"/>
                      <a:pt x="0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1" y="16"/>
                      <a:pt x="2" y="16"/>
                      <a:pt x="3" y="15"/>
                    </a:cubicBezTo>
                    <a:cubicBezTo>
                      <a:pt x="3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6" y="15"/>
                    </a:cubicBezTo>
                    <a:cubicBezTo>
                      <a:pt x="7" y="15"/>
                      <a:pt x="9" y="15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Freeform 45"/>
              <p:cNvSpPr/>
              <p:nvPr/>
            </p:nvSpPr>
            <p:spPr bwMode="auto">
              <a:xfrm>
                <a:off x="6562726" y="4725988"/>
                <a:ext cx="30163" cy="638175"/>
              </a:xfrm>
              <a:custGeom>
                <a:avLst/>
                <a:gdLst>
                  <a:gd name="T0" fmla="*/ 0 w 8"/>
                  <a:gd name="T1" fmla="*/ 166 h 170"/>
                  <a:gd name="T2" fmla="*/ 4 w 8"/>
                  <a:gd name="T3" fmla="*/ 170 h 170"/>
                  <a:gd name="T4" fmla="*/ 8 w 8"/>
                  <a:gd name="T5" fmla="*/ 166 h 170"/>
                  <a:gd name="T6" fmla="*/ 8 w 8"/>
                  <a:gd name="T7" fmla="*/ 4 h 170"/>
                  <a:gd name="T8" fmla="*/ 4 w 8"/>
                  <a:gd name="T9" fmla="*/ 0 h 170"/>
                  <a:gd name="T10" fmla="*/ 1 w 8"/>
                  <a:gd name="T11" fmla="*/ 4 h 170"/>
                  <a:gd name="T12" fmla="*/ 0 w 8"/>
                  <a:gd name="T13" fmla="*/ 16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70">
                    <a:moveTo>
                      <a:pt x="0" y="166"/>
                    </a:moveTo>
                    <a:cubicBezTo>
                      <a:pt x="0" y="168"/>
                      <a:pt x="2" y="170"/>
                      <a:pt x="4" y="170"/>
                    </a:cubicBezTo>
                    <a:cubicBezTo>
                      <a:pt x="6" y="170"/>
                      <a:pt x="8" y="168"/>
                      <a:pt x="8" y="16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ubicBezTo>
                      <a:pt x="0" y="166"/>
                      <a:pt x="0" y="166"/>
                      <a:pt x="0" y="1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" name="Freeform 46"/>
              <p:cNvSpPr>
                <a:spLocks noEditPoints="1"/>
              </p:cNvSpPr>
              <p:nvPr/>
            </p:nvSpPr>
            <p:spPr bwMode="auto">
              <a:xfrm>
                <a:off x="6567488" y="4743450"/>
                <a:ext cx="127000" cy="71438"/>
              </a:xfrm>
              <a:custGeom>
                <a:avLst/>
                <a:gdLst>
                  <a:gd name="T0" fmla="*/ 5 w 34"/>
                  <a:gd name="T1" fmla="*/ 0 h 19"/>
                  <a:gd name="T2" fmla="*/ 20 w 34"/>
                  <a:gd name="T3" fmla="*/ 1 h 19"/>
                  <a:gd name="T4" fmla="*/ 22 w 34"/>
                  <a:gd name="T5" fmla="*/ 1 h 19"/>
                  <a:gd name="T6" fmla="*/ 23 w 34"/>
                  <a:gd name="T7" fmla="*/ 1 h 19"/>
                  <a:gd name="T8" fmla="*/ 32 w 34"/>
                  <a:gd name="T9" fmla="*/ 6 h 19"/>
                  <a:gd name="T10" fmla="*/ 34 w 34"/>
                  <a:gd name="T11" fmla="*/ 9 h 19"/>
                  <a:gd name="T12" fmla="*/ 32 w 34"/>
                  <a:gd name="T13" fmla="*/ 12 h 19"/>
                  <a:gd name="T14" fmla="*/ 24 w 34"/>
                  <a:gd name="T15" fmla="*/ 18 h 19"/>
                  <a:gd name="T16" fmla="*/ 22 w 34"/>
                  <a:gd name="T17" fmla="*/ 19 h 19"/>
                  <a:gd name="T18" fmla="*/ 21 w 34"/>
                  <a:gd name="T19" fmla="*/ 19 h 19"/>
                  <a:gd name="T20" fmla="*/ 5 w 34"/>
                  <a:gd name="T21" fmla="*/ 18 h 19"/>
                  <a:gd name="T22" fmla="*/ 2 w 34"/>
                  <a:gd name="T23" fmla="*/ 17 h 19"/>
                  <a:gd name="T24" fmla="*/ 1 w 34"/>
                  <a:gd name="T25" fmla="*/ 12 h 19"/>
                  <a:gd name="T26" fmla="*/ 2 w 34"/>
                  <a:gd name="T27" fmla="*/ 7 h 19"/>
                  <a:gd name="T28" fmla="*/ 1 w 34"/>
                  <a:gd name="T29" fmla="*/ 2 h 19"/>
                  <a:gd name="T30" fmla="*/ 5 w 34"/>
                  <a:gd name="T31" fmla="*/ 0 h 19"/>
                  <a:gd name="T32" fmla="*/ 20 w 34"/>
                  <a:gd name="T33" fmla="*/ 8 h 19"/>
                  <a:gd name="T34" fmla="*/ 9 w 34"/>
                  <a:gd name="T35" fmla="*/ 8 h 19"/>
                  <a:gd name="T36" fmla="*/ 10 w 34"/>
                  <a:gd name="T37" fmla="*/ 11 h 19"/>
                  <a:gd name="T38" fmla="*/ 20 w 34"/>
                  <a:gd name="T39" fmla="*/ 11 h 19"/>
                  <a:gd name="T40" fmla="*/ 23 w 34"/>
                  <a:gd name="T41" fmla="*/ 9 h 19"/>
                  <a:gd name="T42" fmla="*/ 20 w 34"/>
                  <a:gd name="T43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19">
                    <a:moveTo>
                      <a:pt x="5" y="0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6" y="3"/>
                      <a:pt x="30" y="4"/>
                      <a:pt x="32" y="6"/>
                    </a:cubicBezTo>
                    <a:cubicBezTo>
                      <a:pt x="33" y="7"/>
                      <a:pt x="34" y="8"/>
                      <a:pt x="34" y="9"/>
                    </a:cubicBezTo>
                    <a:cubicBezTo>
                      <a:pt x="34" y="11"/>
                      <a:pt x="33" y="12"/>
                      <a:pt x="32" y="12"/>
                    </a:cubicBezTo>
                    <a:cubicBezTo>
                      <a:pt x="29" y="14"/>
                      <a:pt x="26" y="16"/>
                      <a:pt x="24" y="18"/>
                    </a:cubicBezTo>
                    <a:cubicBezTo>
                      <a:pt x="23" y="18"/>
                      <a:pt x="23" y="18"/>
                      <a:pt x="22" y="19"/>
                    </a:cubicBezTo>
                    <a:cubicBezTo>
                      <a:pt x="22" y="19"/>
                      <a:pt x="21" y="19"/>
                      <a:pt x="21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3" y="18"/>
                      <a:pt x="3" y="18"/>
                      <a:pt x="2" y="17"/>
                    </a:cubicBezTo>
                    <a:cubicBezTo>
                      <a:pt x="0" y="15"/>
                      <a:pt x="0" y="13"/>
                      <a:pt x="1" y="12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lose/>
                    <a:moveTo>
                      <a:pt x="20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10"/>
                      <a:pt x="1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" name="Freeform 47"/>
              <p:cNvSpPr>
                <a:spLocks noEditPoints="1"/>
              </p:cNvSpPr>
              <p:nvPr/>
            </p:nvSpPr>
            <p:spPr bwMode="auto">
              <a:xfrm>
                <a:off x="6567488" y="4951413"/>
                <a:ext cx="217488" cy="401638"/>
              </a:xfrm>
              <a:custGeom>
                <a:avLst/>
                <a:gdLst>
                  <a:gd name="T0" fmla="*/ 6 w 58"/>
                  <a:gd name="T1" fmla="*/ 57 h 107"/>
                  <a:gd name="T2" fmla="*/ 5 w 58"/>
                  <a:gd name="T3" fmla="*/ 32 h 107"/>
                  <a:gd name="T4" fmla="*/ 1 w 58"/>
                  <a:gd name="T5" fmla="*/ 7 h 107"/>
                  <a:gd name="T6" fmla="*/ 1 w 58"/>
                  <a:gd name="T7" fmla="*/ 2 h 107"/>
                  <a:gd name="T8" fmla="*/ 8 w 58"/>
                  <a:gd name="T9" fmla="*/ 1 h 107"/>
                  <a:gd name="T10" fmla="*/ 46 w 58"/>
                  <a:gd name="T11" fmla="*/ 34 h 107"/>
                  <a:gd name="T12" fmla="*/ 56 w 58"/>
                  <a:gd name="T13" fmla="*/ 71 h 107"/>
                  <a:gd name="T14" fmla="*/ 39 w 58"/>
                  <a:gd name="T15" fmla="*/ 95 h 107"/>
                  <a:gd name="T16" fmla="*/ 5 w 58"/>
                  <a:gd name="T17" fmla="*/ 106 h 107"/>
                  <a:gd name="T18" fmla="*/ 0 w 58"/>
                  <a:gd name="T19" fmla="*/ 103 h 107"/>
                  <a:gd name="T20" fmla="*/ 0 w 58"/>
                  <a:gd name="T21" fmla="*/ 101 h 107"/>
                  <a:gd name="T22" fmla="*/ 1 w 58"/>
                  <a:gd name="T23" fmla="*/ 99 h 107"/>
                  <a:gd name="T24" fmla="*/ 5 w 58"/>
                  <a:gd name="T25" fmla="*/ 80 h 107"/>
                  <a:gd name="T26" fmla="*/ 6 w 58"/>
                  <a:gd name="T27" fmla="*/ 57 h 107"/>
                  <a:gd name="T28" fmla="*/ 12 w 58"/>
                  <a:gd name="T29" fmla="*/ 31 h 107"/>
                  <a:gd name="T30" fmla="*/ 13 w 58"/>
                  <a:gd name="T31" fmla="*/ 57 h 107"/>
                  <a:gd name="T32" fmla="*/ 12 w 58"/>
                  <a:gd name="T33" fmla="*/ 81 h 107"/>
                  <a:gd name="T34" fmla="*/ 8 w 58"/>
                  <a:gd name="T35" fmla="*/ 99 h 107"/>
                  <a:gd name="T36" fmla="*/ 35 w 58"/>
                  <a:gd name="T37" fmla="*/ 89 h 107"/>
                  <a:gd name="T38" fmla="*/ 48 w 58"/>
                  <a:gd name="T39" fmla="*/ 70 h 107"/>
                  <a:gd name="T40" fmla="*/ 40 w 58"/>
                  <a:gd name="T41" fmla="*/ 39 h 107"/>
                  <a:gd name="T42" fmla="*/ 9 w 58"/>
                  <a:gd name="T43" fmla="*/ 11 h 107"/>
                  <a:gd name="T44" fmla="*/ 12 w 58"/>
                  <a:gd name="T45" fmla="*/ 3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107">
                    <a:moveTo>
                      <a:pt x="6" y="57"/>
                    </a:moveTo>
                    <a:cubicBezTo>
                      <a:pt x="6" y="48"/>
                      <a:pt x="6" y="40"/>
                      <a:pt x="5" y="32"/>
                    </a:cubicBezTo>
                    <a:cubicBezTo>
                      <a:pt x="4" y="23"/>
                      <a:pt x="2" y="15"/>
                      <a:pt x="1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2" y="0"/>
                      <a:pt x="6" y="0"/>
                      <a:pt x="8" y="1"/>
                    </a:cubicBezTo>
                    <a:cubicBezTo>
                      <a:pt x="21" y="9"/>
                      <a:pt x="36" y="21"/>
                      <a:pt x="46" y="34"/>
                    </a:cubicBezTo>
                    <a:cubicBezTo>
                      <a:pt x="54" y="45"/>
                      <a:pt x="58" y="58"/>
                      <a:pt x="56" y="71"/>
                    </a:cubicBezTo>
                    <a:cubicBezTo>
                      <a:pt x="54" y="82"/>
                      <a:pt x="47" y="90"/>
                      <a:pt x="39" y="95"/>
                    </a:cubicBezTo>
                    <a:cubicBezTo>
                      <a:pt x="29" y="102"/>
                      <a:pt x="17" y="105"/>
                      <a:pt x="5" y="106"/>
                    </a:cubicBezTo>
                    <a:cubicBezTo>
                      <a:pt x="3" y="107"/>
                      <a:pt x="1" y="105"/>
                      <a:pt x="0" y="103"/>
                    </a:cubicBezTo>
                    <a:cubicBezTo>
                      <a:pt x="0" y="103"/>
                      <a:pt x="0" y="102"/>
                      <a:pt x="0" y="101"/>
                    </a:cubicBezTo>
                    <a:cubicBezTo>
                      <a:pt x="0" y="101"/>
                      <a:pt x="0" y="99"/>
                      <a:pt x="1" y="99"/>
                    </a:cubicBezTo>
                    <a:cubicBezTo>
                      <a:pt x="2" y="93"/>
                      <a:pt x="4" y="86"/>
                      <a:pt x="5" y="80"/>
                    </a:cubicBezTo>
                    <a:cubicBezTo>
                      <a:pt x="6" y="72"/>
                      <a:pt x="6" y="64"/>
                      <a:pt x="6" y="57"/>
                    </a:cubicBezTo>
                    <a:close/>
                    <a:moveTo>
                      <a:pt x="12" y="31"/>
                    </a:moveTo>
                    <a:cubicBezTo>
                      <a:pt x="13" y="39"/>
                      <a:pt x="14" y="48"/>
                      <a:pt x="13" y="57"/>
                    </a:cubicBezTo>
                    <a:cubicBezTo>
                      <a:pt x="13" y="65"/>
                      <a:pt x="13" y="73"/>
                      <a:pt x="12" y="81"/>
                    </a:cubicBezTo>
                    <a:cubicBezTo>
                      <a:pt x="11" y="87"/>
                      <a:pt x="10" y="93"/>
                      <a:pt x="8" y="99"/>
                    </a:cubicBezTo>
                    <a:cubicBezTo>
                      <a:pt x="18" y="97"/>
                      <a:pt x="27" y="94"/>
                      <a:pt x="35" y="89"/>
                    </a:cubicBezTo>
                    <a:cubicBezTo>
                      <a:pt x="42" y="85"/>
                      <a:pt x="47" y="78"/>
                      <a:pt x="48" y="70"/>
                    </a:cubicBezTo>
                    <a:cubicBezTo>
                      <a:pt x="51" y="59"/>
                      <a:pt x="47" y="48"/>
                      <a:pt x="40" y="39"/>
                    </a:cubicBezTo>
                    <a:cubicBezTo>
                      <a:pt x="32" y="27"/>
                      <a:pt x="20" y="18"/>
                      <a:pt x="9" y="11"/>
                    </a:cubicBezTo>
                    <a:cubicBezTo>
                      <a:pt x="10" y="17"/>
                      <a:pt x="11" y="24"/>
                      <a:pt x="12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" name="Freeform 48"/>
              <p:cNvSpPr>
                <a:spLocks noEditPoints="1"/>
              </p:cNvSpPr>
              <p:nvPr/>
            </p:nvSpPr>
            <p:spPr bwMode="auto">
              <a:xfrm>
                <a:off x="6562726" y="4811713"/>
                <a:ext cx="134938" cy="150813"/>
              </a:xfrm>
              <a:custGeom>
                <a:avLst/>
                <a:gdLst>
                  <a:gd name="T0" fmla="*/ 5 w 36"/>
                  <a:gd name="T1" fmla="*/ 24 h 40"/>
                  <a:gd name="T2" fmla="*/ 3 w 36"/>
                  <a:gd name="T3" fmla="*/ 15 h 40"/>
                  <a:gd name="T4" fmla="*/ 1 w 36"/>
                  <a:gd name="T5" fmla="*/ 7 h 40"/>
                  <a:gd name="T6" fmla="*/ 9 w 36"/>
                  <a:gd name="T7" fmla="*/ 2 h 40"/>
                  <a:gd name="T8" fmla="*/ 28 w 36"/>
                  <a:gd name="T9" fmla="*/ 13 h 40"/>
                  <a:gd name="T10" fmla="*/ 35 w 36"/>
                  <a:gd name="T11" fmla="*/ 25 h 40"/>
                  <a:gd name="T12" fmla="*/ 26 w 36"/>
                  <a:gd name="T13" fmla="*/ 34 h 40"/>
                  <a:gd name="T14" fmla="*/ 9 w 36"/>
                  <a:gd name="T15" fmla="*/ 39 h 40"/>
                  <a:gd name="T16" fmla="*/ 1 w 36"/>
                  <a:gd name="T17" fmla="*/ 35 h 40"/>
                  <a:gd name="T18" fmla="*/ 5 w 36"/>
                  <a:gd name="T19" fmla="*/ 24 h 40"/>
                  <a:gd name="T20" fmla="*/ 13 w 36"/>
                  <a:gd name="T21" fmla="*/ 24 h 40"/>
                  <a:gd name="T22" fmla="*/ 12 w 36"/>
                  <a:gd name="T23" fmla="*/ 31 h 40"/>
                  <a:gd name="T24" fmla="*/ 24 w 36"/>
                  <a:gd name="T25" fmla="*/ 28 h 40"/>
                  <a:gd name="T26" fmla="*/ 28 w 36"/>
                  <a:gd name="T27" fmla="*/ 24 h 40"/>
                  <a:gd name="T28" fmla="*/ 24 w 36"/>
                  <a:gd name="T29" fmla="*/ 19 h 40"/>
                  <a:gd name="T30" fmla="*/ 9 w 36"/>
                  <a:gd name="T31" fmla="*/ 11 h 40"/>
                  <a:gd name="T32" fmla="*/ 10 w 36"/>
                  <a:gd name="T33" fmla="*/ 13 h 40"/>
                  <a:gd name="T34" fmla="*/ 13 w 36"/>
                  <a:gd name="T35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40">
                    <a:moveTo>
                      <a:pt x="5" y="24"/>
                    </a:moveTo>
                    <a:cubicBezTo>
                      <a:pt x="5" y="21"/>
                      <a:pt x="4" y="18"/>
                      <a:pt x="3" y="15"/>
                    </a:cubicBezTo>
                    <a:cubicBezTo>
                      <a:pt x="2" y="12"/>
                      <a:pt x="2" y="10"/>
                      <a:pt x="1" y="7"/>
                    </a:cubicBezTo>
                    <a:cubicBezTo>
                      <a:pt x="0" y="2"/>
                      <a:pt x="4" y="0"/>
                      <a:pt x="9" y="2"/>
                    </a:cubicBezTo>
                    <a:cubicBezTo>
                      <a:pt x="17" y="6"/>
                      <a:pt x="24" y="10"/>
                      <a:pt x="28" y="13"/>
                    </a:cubicBezTo>
                    <a:cubicBezTo>
                      <a:pt x="33" y="17"/>
                      <a:pt x="36" y="21"/>
                      <a:pt x="35" y="25"/>
                    </a:cubicBezTo>
                    <a:cubicBezTo>
                      <a:pt x="35" y="29"/>
                      <a:pt x="32" y="32"/>
                      <a:pt x="26" y="34"/>
                    </a:cubicBezTo>
                    <a:cubicBezTo>
                      <a:pt x="22" y="36"/>
                      <a:pt x="16" y="38"/>
                      <a:pt x="9" y="39"/>
                    </a:cubicBezTo>
                    <a:cubicBezTo>
                      <a:pt x="5" y="39"/>
                      <a:pt x="2" y="40"/>
                      <a:pt x="1" y="35"/>
                    </a:cubicBezTo>
                    <a:cubicBezTo>
                      <a:pt x="0" y="30"/>
                      <a:pt x="6" y="31"/>
                      <a:pt x="5" y="24"/>
                    </a:cubicBezTo>
                    <a:close/>
                    <a:moveTo>
                      <a:pt x="13" y="24"/>
                    </a:moveTo>
                    <a:cubicBezTo>
                      <a:pt x="13" y="26"/>
                      <a:pt x="12" y="29"/>
                      <a:pt x="12" y="31"/>
                    </a:cubicBezTo>
                    <a:cubicBezTo>
                      <a:pt x="17" y="30"/>
                      <a:pt x="21" y="29"/>
                      <a:pt x="24" y="28"/>
                    </a:cubicBezTo>
                    <a:cubicBezTo>
                      <a:pt x="26" y="26"/>
                      <a:pt x="28" y="25"/>
                      <a:pt x="28" y="24"/>
                    </a:cubicBezTo>
                    <a:cubicBezTo>
                      <a:pt x="28" y="23"/>
                      <a:pt x="27" y="21"/>
                      <a:pt x="24" y="19"/>
                    </a:cubicBezTo>
                    <a:cubicBezTo>
                      <a:pt x="20" y="16"/>
                      <a:pt x="16" y="14"/>
                      <a:pt x="9" y="11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6"/>
                      <a:pt x="12" y="20"/>
                      <a:pt x="1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" name="Freeform 49"/>
              <p:cNvSpPr>
                <a:spLocks noEditPoints="1"/>
              </p:cNvSpPr>
              <p:nvPr/>
            </p:nvSpPr>
            <p:spPr bwMode="auto">
              <a:xfrm>
                <a:off x="6416676" y="5111750"/>
                <a:ext cx="139700" cy="222250"/>
              </a:xfrm>
              <a:custGeom>
                <a:avLst/>
                <a:gdLst>
                  <a:gd name="T0" fmla="*/ 1 w 37"/>
                  <a:gd name="T1" fmla="*/ 40 h 59"/>
                  <a:gd name="T2" fmla="*/ 2 w 37"/>
                  <a:gd name="T3" fmla="*/ 16 h 59"/>
                  <a:gd name="T4" fmla="*/ 2 w 37"/>
                  <a:gd name="T5" fmla="*/ 8 h 59"/>
                  <a:gd name="T6" fmla="*/ 1 w 37"/>
                  <a:gd name="T7" fmla="*/ 5 h 59"/>
                  <a:gd name="T8" fmla="*/ 5 w 37"/>
                  <a:gd name="T9" fmla="*/ 0 h 59"/>
                  <a:gd name="T10" fmla="*/ 8 w 37"/>
                  <a:gd name="T11" fmla="*/ 1 h 59"/>
                  <a:gd name="T12" fmla="*/ 12 w 37"/>
                  <a:gd name="T13" fmla="*/ 6 h 59"/>
                  <a:gd name="T14" fmla="*/ 22 w 37"/>
                  <a:gd name="T15" fmla="*/ 20 h 59"/>
                  <a:gd name="T16" fmla="*/ 33 w 37"/>
                  <a:gd name="T17" fmla="*/ 42 h 59"/>
                  <a:gd name="T18" fmla="*/ 36 w 37"/>
                  <a:gd name="T19" fmla="*/ 53 h 59"/>
                  <a:gd name="T20" fmla="*/ 34 w 37"/>
                  <a:gd name="T21" fmla="*/ 58 h 59"/>
                  <a:gd name="T22" fmla="*/ 29 w 37"/>
                  <a:gd name="T23" fmla="*/ 58 h 59"/>
                  <a:gd name="T24" fmla="*/ 4 w 37"/>
                  <a:gd name="T25" fmla="*/ 47 h 59"/>
                  <a:gd name="T26" fmla="*/ 1 w 37"/>
                  <a:gd name="T27" fmla="*/ 42 h 59"/>
                  <a:gd name="T28" fmla="*/ 1 w 37"/>
                  <a:gd name="T29" fmla="*/ 40 h 59"/>
                  <a:gd name="T30" fmla="*/ 8 w 37"/>
                  <a:gd name="T31" fmla="*/ 41 h 59"/>
                  <a:gd name="T32" fmla="*/ 28 w 37"/>
                  <a:gd name="T33" fmla="*/ 49 h 59"/>
                  <a:gd name="T34" fmla="*/ 26 w 37"/>
                  <a:gd name="T35" fmla="*/ 45 h 59"/>
                  <a:gd name="T36" fmla="*/ 16 w 37"/>
                  <a:gd name="T37" fmla="*/ 24 h 59"/>
                  <a:gd name="T38" fmla="*/ 9 w 37"/>
                  <a:gd name="T39" fmla="*/ 15 h 59"/>
                  <a:gd name="T40" fmla="*/ 10 w 37"/>
                  <a:gd name="T41" fmla="*/ 15 h 59"/>
                  <a:gd name="T42" fmla="*/ 8 w 37"/>
                  <a:gd name="T43" fmla="*/ 4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59">
                    <a:moveTo>
                      <a:pt x="1" y="40"/>
                    </a:moveTo>
                    <a:cubicBezTo>
                      <a:pt x="3" y="32"/>
                      <a:pt x="3" y="24"/>
                      <a:pt x="2" y="16"/>
                    </a:cubicBezTo>
                    <a:cubicBezTo>
                      <a:pt x="2" y="13"/>
                      <a:pt x="2" y="10"/>
                      <a:pt x="2" y="8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1" y="3"/>
                      <a:pt x="2" y="1"/>
                      <a:pt x="5" y="0"/>
                    </a:cubicBezTo>
                    <a:cubicBezTo>
                      <a:pt x="7" y="0"/>
                      <a:pt x="7" y="0"/>
                      <a:pt x="8" y="1"/>
                    </a:cubicBezTo>
                    <a:cubicBezTo>
                      <a:pt x="9" y="1"/>
                      <a:pt x="12" y="5"/>
                      <a:pt x="12" y="6"/>
                    </a:cubicBezTo>
                    <a:cubicBezTo>
                      <a:pt x="16" y="10"/>
                      <a:pt x="19" y="15"/>
                      <a:pt x="22" y="20"/>
                    </a:cubicBezTo>
                    <a:cubicBezTo>
                      <a:pt x="27" y="27"/>
                      <a:pt x="30" y="35"/>
                      <a:pt x="33" y="42"/>
                    </a:cubicBezTo>
                    <a:cubicBezTo>
                      <a:pt x="34" y="46"/>
                      <a:pt x="35" y="49"/>
                      <a:pt x="36" y="53"/>
                    </a:cubicBezTo>
                    <a:cubicBezTo>
                      <a:pt x="37" y="56"/>
                      <a:pt x="36" y="57"/>
                      <a:pt x="34" y="58"/>
                    </a:cubicBezTo>
                    <a:cubicBezTo>
                      <a:pt x="32" y="59"/>
                      <a:pt x="31" y="59"/>
                      <a:pt x="29" y="5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0" y="46"/>
                      <a:pt x="0" y="44"/>
                      <a:pt x="1" y="42"/>
                    </a:cubicBezTo>
                    <a:cubicBezTo>
                      <a:pt x="1" y="41"/>
                      <a:pt x="1" y="41"/>
                      <a:pt x="1" y="40"/>
                    </a:cubicBezTo>
                    <a:close/>
                    <a:moveTo>
                      <a:pt x="8" y="41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27" y="48"/>
                      <a:pt x="27" y="46"/>
                      <a:pt x="26" y="45"/>
                    </a:cubicBezTo>
                    <a:cubicBezTo>
                      <a:pt x="24" y="38"/>
                      <a:pt x="20" y="31"/>
                      <a:pt x="16" y="24"/>
                    </a:cubicBezTo>
                    <a:cubicBezTo>
                      <a:pt x="14" y="21"/>
                      <a:pt x="12" y="18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24"/>
                      <a:pt x="10" y="33"/>
                      <a:pt x="8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" name="Freeform 50"/>
              <p:cNvSpPr>
                <a:spLocks noEditPoints="1"/>
              </p:cNvSpPr>
              <p:nvPr/>
            </p:nvSpPr>
            <p:spPr bwMode="auto">
              <a:xfrm>
                <a:off x="6878638" y="5168900"/>
                <a:ext cx="134938" cy="120650"/>
              </a:xfrm>
              <a:custGeom>
                <a:avLst/>
                <a:gdLst>
                  <a:gd name="T0" fmla="*/ 19 w 36"/>
                  <a:gd name="T1" fmla="*/ 5 h 32"/>
                  <a:gd name="T2" fmla="*/ 27 w 36"/>
                  <a:gd name="T3" fmla="*/ 2 h 32"/>
                  <a:gd name="T4" fmla="*/ 35 w 36"/>
                  <a:gd name="T5" fmla="*/ 11 h 32"/>
                  <a:gd name="T6" fmla="*/ 32 w 36"/>
                  <a:gd name="T7" fmla="*/ 21 h 32"/>
                  <a:gd name="T8" fmla="*/ 13 w 36"/>
                  <a:gd name="T9" fmla="*/ 30 h 32"/>
                  <a:gd name="T10" fmla="*/ 3 w 36"/>
                  <a:gd name="T11" fmla="*/ 31 h 32"/>
                  <a:gd name="T12" fmla="*/ 5 w 36"/>
                  <a:gd name="T13" fmla="*/ 22 h 32"/>
                  <a:gd name="T14" fmla="*/ 19 w 36"/>
                  <a:gd name="T15" fmla="*/ 5 h 32"/>
                  <a:gd name="T16" fmla="*/ 25 w 36"/>
                  <a:gd name="T17" fmla="*/ 10 h 32"/>
                  <a:gd name="T18" fmla="*/ 18 w 36"/>
                  <a:gd name="T19" fmla="*/ 21 h 32"/>
                  <a:gd name="T20" fmla="*/ 28 w 36"/>
                  <a:gd name="T21" fmla="*/ 15 h 32"/>
                  <a:gd name="T22" fmla="*/ 25 w 36"/>
                  <a:gd name="T23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32">
                    <a:moveTo>
                      <a:pt x="19" y="5"/>
                    </a:moveTo>
                    <a:cubicBezTo>
                      <a:pt x="22" y="0"/>
                      <a:pt x="25" y="0"/>
                      <a:pt x="27" y="2"/>
                    </a:cubicBezTo>
                    <a:cubicBezTo>
                      <a:pt x="30" y="4"/>
                      <a:pt x="33" y="8"/>
                      <a:pt x="35" y="11"/>
                    </a:cubicBezTo>
                    <a:cubicBezTo>
                      <a:pt x="36" y="15"/>
                      <a:pt x="35" y="18"/>
                      <a:pt x="32" y="21"/>
                    </a:cubicBezTo>
                    <a:cubicBezTo>
                      <a:pt x="29" y="25"/>
                      <a:pt x="22" y="28"/>
                      <a:pt x="13" y="30"/>
                    </a:cubicBezTo>
                    <a:cubicBezTo>
                      <a:pt x="10" y="31"/>
                      <a:pt x="6" y="32"/>
                      <a:pt x="3" y="31"/>
                    </a:cubicBezTo>
                    <a:cubicBezTo>
                      <a:pt x="0" y="29"/>
                      <a:pt x="1" y="26"/>
                      <a:pt x="5" y="22"/>
                    </a:cubicBezTo>
                    <a:cubicBezTo>
                      <a:pt x="11" y="18"/>
                      <a:pt x="16" y="13"/>
                      <a:pt x="19" y="5"/>
                    </a:cubicBezTo>
                    <a:close/>
                    <a:moveTo>
                      <a:pt x="25" y="10"/>
                    </a:moveTo>
                    <a:cubicBezTo>
                      <a:pt x="24" y="13"/>
                      <a:pt x="20" y="19"/>
                      <a:pt x="18" y="21"/>
                    </a:cubicBezTo>
                    <a:cubicBezTo>
                      <a:pt x="22" y="19"/>
                      <a:pt x="27" y="17"/>
                      <a:pt x="28" y="15"/>
                    </a:cubicBezTo>
                    <a:cubicBezTo>
                      <a:pt x="29" y="13"/>
                      <a:pt x="26" y="11"/>
                      <a:pt x="2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4" name="椭圆 23"/>
            <p:cNvSpPr/>
            <p:nvPr/>
          </p:nvSpPr>
          <p:spPr>
            <a:xfrm>
              <a:off x="3981690" y="2060294"/>
              <a:ext cx="1134319" cy="1064871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37"/>
          <p:cNvSpPr txBox="1"/>
          <p:nvPr/>
        </p:nvSpPr>
        <p:spPr>
          <a:xfrm>
            <a:off x="505131" y="724034"/>
            <a:ext cx="257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latin typeface="幼圆" panose="02010509060101010101" pitchFamily="49" charset="-122"/>
                <a:ea typeface="幼圆" panose="02010509060101010101" pitchFamily="49" charset="-122"/>
              </a:rPr>
              <a:t>设定研究目标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4CDB7E-72F5-BBDF-2A35-BF952A113464}"/>
              </a:ext>
            </a:extLst>
          </p:cNvPr>
          <p:cNvSpPr txBox="1"/>
          <p:nvPr/>
        </p:nvSpPr>
        <p:spPr>
          <a:xfrm>
            <a:off x="3956101" y="271350"/>
            <a:ext cx="7785794" cy="598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zh-CN" dirty="0">
                <a:latin typeface="+mn-ea"/>
              </a:rPr>
              <a:t>1. </a:t>
            </a:r>
            <a:r>
              <a:rPr lang="zh-CN" altLang="en-US" dirty="0">
                <a:latin typeface="+mn-ea"/>
              </a:rPr>
              <a:t>了解研究的目标和背景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进入大学后，学习变成了一件全靠自主性驱动的事情，很多同学选择去图书馆自学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但是俗话说：三人行，必有我师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自己学习无法得到及时的外界反馈，遇到问题也不好寻求帮助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虽然现在AI普及了，我们遇到问题可以问AI，但是很多问题是AI讲不好的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更何况人类是社会性动物，长期孤身一人难免会感到孤独和寂寞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而且学习是需要几个人互相督促的，现在的自习室直播间就可以反映出来</a:t>
            </a:r>
            <a:endParaRPr lang="en-US" altLang="zh-CN" dirty="0">
              <a:latin typeface="+mn-ea"/>
            </a:endParaRPr>
          </a:p>
          <a:p>
            <a:pPr>
              <a:lnSpc>
                <a:spcPts val="2160"/>
              </a:lnSpc>
            </a:pPr>
            <a:endParaRPr lang="zh-CN" altLang="en-US" dirty="0">
              <a:latin typeface="+mn-ea"/>
            </a:endParaRPr>
          </a:p>
          <a:p>
            <a:pPr>
              <a:lnSpc>
                <a:spcPts val="2160"/>
              </a:lnSpc>
            </a:pPr>
            <a:r>
              <a:rPr lang="en-US" altLang="zh-CN" dirty="0">
                <a:latin typeface="+mn-ea"/>
              </a:rPr>
              <a:t>2. </a:t>
            </a:r>
            <a:r>
              <a:rPr lang="zh-CN" altLang="en-US" dirty="0">
                <a:latin typeface="+mn-ea"/>
              </a:rPr>
              <a:t>如何进行分析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但是，学习搭子不能乱找，否则找到不匹配的搭子也是一件很糟心的事情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学习风格、学习地点、性格是最关键的三个因素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我们就是要搜集同学们的这些信息，通过特征向量相似度分析来为他们匹配合适的搭子</a:t>
            </a:r>
            <a:endParaRPr lang="en-US" altLang="zh-CN" dirty="0">
              <a:latin typeface="+mn-ea"/>
            </a:endParaRPr>
          </a:p>
          <a:p>
            <a:pPr>
              <a:lnSpc>
                <a:spcPts val="2160"/>
              </a:lnSpc>
            </a:pPr>
            <a:endParaRPr lang="zh-CN" altLang="en-US" dirty="0">
              <a:latin typeface="+mn-ea"/>
            </a:endParaRPr>
          </a:p>
          <a:p>
            <a:pPr>
              <a:lnSpc>
                <a:spcPts val="2160"/>
              </a:lnSpc>
            </a:pPr>
            <a:r>
              <a:rPr lang="en-US" altLang="zh-CN" dirty="0">
                <a:latin typeface="+mn-ea"/>
              </a:rPr>
              <a:t>3. </a:t>
            </a:r>
            <a:r>
              <a:rPr lang="zh-CN" altLang="en-US" dirty="0">
                <a:latin typeface="+mn-ea"/>
              </a:rPr>
              <a:t>期望使用什么资源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需要问卷吗？并不需要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需要很昂贵的设备吗？也不需要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需要很难获取的数据吗？都不需要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只需要开发一个支持注册账号的网站</a:t>
            </a:r>
          </a:p>
          <a:p>
            <a:pPr>
              <a:lnSpc>
                <a:spcPts val="2160"/>
              </a:lnSpc>
            </a:pPr>
            <a:r>
              <a:rPr lang="zh-CN" altLang="en-US" dirty="0">
                <a:latin typeface="+mn-ea"/>
              </a:rPr>
              <a:t>用赏心悦目的UI设计来吸引用户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C8ABC-A164-DBE1-909C-8FEC42C63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E0EA33B8-75D0-9810-129F-0D406FE5B845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32D18DA-96EE-7B76-A878-3CDBF5786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76"/>
          <a:stretch>
            <a:fillRect/>
          </a:stretch>
        </p:blipFill>
        <p:spPr>
          <a:xfrm flipV="1">
            <a:off x="2565695" y="0"/>
            <a:ext cx="1232725" cy="640075"/>
          </a:xfrm>
          <a:prstGeom prst="rect">
            <a:avLst/>
          </a:prstGeom>
        </p:spPr>
      </p:pic>
      <p:sp>
        <p:nvSpPr>
          <p:cNvPr id="39" name="Freeform 54">
            <a:extLst>
              <a:ext uri="{FF2B5EF4-FFF2-40B4-BE49-F238E27FC236}">
                <a16:creationId xmlns:a16="http://schemas.microsoft.com/office/drawing/2014/main" id="{23713E77-77C7-9FBE-E8E7-26896AF089A6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57FED0DC-5209-CB9B-AD57-1DBCD2BCCE30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D279C2-B276-05B0-BDFF-D23749D291F3}"/>
              </a:ext>
            </a:extLst>
          </p:cNvPr>
          <p:cNvSpPr txBox="1"/>
          <p:nvPr/>
        </p:nvSpPr>
        <p:spPr>
          <a:xfrm>
            <a:off x="3916524" y="184103"/>
            <a:ext cx="857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在网站中会有</a:t>
            </a:r>
            <a:r>
              <a:rPr lang="en-US" altLang="zh-CN" dirty="0"/>
              <a:t>8</a:t>
            </a:r>
            <a:r>
              <a:rPr lang="zh-CN" altLang="en-US" dirty="0"/>
              <a:t>个选项，其中几个是收集数据，另外几个是数据分析的结果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A51FECC-EAD7-1174-0684-5C574B6AF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18" y="735910"/>
            <a:ext cx="9940212" cy="559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3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798F3-296F-62E4-D6CF-594E1A9EC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534D3C-42A7-E11B-68DE-6E781A1E3C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F87E1BC-58C3-DEC5-9578-ECE2611E797F}"/>
              </a:ext>
            </a:extLst>
          </p:cNvPr>
          <p:cNvSpPr/>
          <p:nvPr/>
        </p:nvSpPr>
        <p:spPr>
          <a:xfrm>
            <a:off x="1840375" y="3429000"/>
            <a:ext cx="10226233" cy="2231571"/>
          </a:xfrm>
          <a:prstGeom prst="rect">
            <a:avLst/>
          </a:prstGeom>
          <a:solidFill>
            <a:srgbClr val="34477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F02A8E-4603-FA4C-CBAC-99AD1E6BD397}"/>
              </a:ext>
            </a:extLst>
          </p:cNvPr>
          <p:cNvSpPr/>
          <p:nvPr/>
        </p:nvSpPr>
        <p:spPr>
          <a:xfrm>
            <a:off x="1992086" y="3325951"/>
            <a:ext cx="10199914" cy="22315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F55F445B-DC8E-54AD-F115-3DF5E2713D18}"/>
              </a:ext>
            </a:extLst>
          </p:cNvPr>
          <p:cNvSpPr txBox="1"/>
          <p:nvPr/>
        </p:nvSpPr>
        <p:spPr>
          <a:xfrm>
            <a:off x="2715192" y="4441737"/>
            <a:ext cx="522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rgbClr val="34477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数据获取与处理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F070BDE-E798-B4F6-BC17-0F80EE5E437A}"/>
              </a:ext>
            </a:extLst>
          </p:cNvPr>
          <p:cNvGrpSpPr/>
          <p:nvPr/>
        </p:nvGrpSpPr>
        <p:grpSpPr>
          <a:xfrm>
            <a:off x="4280195" y="3637482"/>
            <a:ext cx="1387360" cy="646331"/>
            <a:chOff x="6494899" y="3502144"/>
            <a:chExt cx="1387360" cy="646331"/>
          </a:xfrm>
        </p:grpSpPr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ED102CA2-1FDA-1EC1-0D14-2D48784B3FC9}"/>
                </a:ext>
              </a:extLst>
            </p:cNvPr>
            <p:cNvSpPr txBox="1"/>
            <p:nvPr/>
          </p:nvSpPr>
          <p:spPr>
            <a:xfrm>
              <a:off x="6494899" y="3502144"/>
              <a:ext cx="727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i="1" dirty="0">
                  <a:solidFill>
                    <a:srgbClr val="34477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02</a:t>
              </a:r>
              <a:endParaRPr lang="zh-CN" altLang="en-US" sz="3600" i="1" dirty="0">
                <a:solidFill>
                  <a:srgbClr val="34477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12EB1E5-78D5-7586-2CBA-20D50F4B1142}"/>
                </a:ext>
              </a:extLst>
            </p:cNvPr>
            <p:cNvGrpSpPr/>
            <p:nvPr/>
          </p:nvGrpSpPr>
          <p:grpSpPr>
            <a:xfrm>
              <a:off x="7326674" y="3575288"/>
              <a:ext cx="555585" cy="538113"/>
              <a:chOff x="7326674" y="3575288"/>
              <a:chExt cx="555585" cy="53811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86922C9-4E04-B916-0FFA-AB3CF227DA9A}"/>
                  </a:ext>
                </a:extLst>
              </p:cNvPr>
              <p:cNvSpPr/>
              <p:nvPr/>
            </p:nvSpPr>
            <p:spPr>
              <a:xfrm>
                <a:off x="7326674" y="3575288"/>
                <a:ext cx="555585" cy="538113"/>
              </a:xfrm>
              <a:prstGeom prst="rect">
                <a:avLst/>
              </a:prstGeom>
              <a:solidFill>
                <a:srgbClr val="3447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AA2BCFFD-FA0A-75EC-455F-766AF768D166}"/>
                  </a:ext>
                </a:extLst>
              </p:cNvPr>
              <p:cNvGrpSpPr/>
              <p:nvPr/>
            </p:nvGrpSpPr>
            <p:grpSpPr>
              <a:xfrm>
                <a:off x="7340604" y="3603169"/>
                <a:ext cx="541655" cy="429895"/>
                <a:chOff x="7271" y="5029"/>
                <a:chExt cx="853" cy="677"/>
              </a:xfrm>
            </p:grpSpPr>
            <p:sp>
              <p:nvSpPr>
                <p:cNvPr id="15" name="Freeform 132">
                  <a:extLst>
                    <a:ext uri="{FF2B5EF4-FFF2-40B4-BE49-F238E27FC236}">
                      <a16:creationId xmlns:a16="http://schemas.microsoft.com/office/drawing/2014/main" id="{4251A80C-E744-3B80-5B12-AFC82F6965F8}"/>
                    </a:ext>
                  </a:extLst>
                </p:cNvPr>
                <p:cNvSpPr/>
                <p:nvPr/>
              </p:nvSpPr>
              <p:spPr bwMode="auto">
                <a:xfrm>
                  <a:off x="7894" y="5142"/>
                  <a:ext cx="230" cy="230"/>
                </a:xfrm>
                <a:custGeom>
                  <a:avLst/>
                  <a:gdLst>
                    <a:gd name="T0" fmla="*/ 104 w 116"/>
                    <a:gd name="T1" fmla="*/ 104 h 116"/>
                    <a:gd name="T2" fmla="*/ 66 w 116"/>
                    <a:gd name="T3" fmla="*/ 92 h 116"/>
                    <a:gd name="T4" fmla="*/ 33 w 116"/>
                    <a:gd name="T5" fmla="*/ 116 h 116"/>
                    <a:gd name="T6" fmla="*/ 33 w 116"/>
                    <a:gd name="T7" fmla="*/ 76 h 116"/>
                    <a:gd name="T8" fmla="*/ 0 w 116"/>
                    <a:gd name="T9" fmla="*/ 52 h 116"/>
                    <a:gd name="T10" fmla="*/ 38 w 116"/>
                    <a:gd name="T11" fmla="*/ 40 h 116"/>
                    <a:gd name="T12" fmla="*/ 50 w 116"/>
                    <a:gd name="T13" fmla="*/ 0 h 116"/>
                    <a:gd name="T14" fmla="*/ 73 w 116"/>
                    <a:gd name="T15" fmla="*/ 33 h 116"/>
                    <a:gd name="T16" fmla="*/ 116 w 116"/>
                    <a:gd name="T17" fmla="*/ 33 h 116"/>
                    <a:gd name="T18" fmla="*/ 92 w 116"/>
                    <a:gd name="T19" fmla="*/ 66 h 116"/>
                    <a:gd name="T20" fmla="*/ 104 w 116"/>
                    <a:gd name="T21" fmla="*/ 104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6" h="116">
                      <a:moveTo>
                        <a:pt x="104" y="104"/>
                      </a:moveTo>
                      <a:lnTo>
                        <a:pt x="66" y="92"/>
                      </a:lnTo>
                      <a:lnTo>
                        <a:pt x="33" y="116"/>
                      </a:lnTo>
                      <a:lnTo>
                        <a:pt x="33" y="76"/>
                      </a:lnTo>
                      <a:lnTo>
                        <a:pt x="0" y="52"/>
                      </a:lnTo>
                      <a:lnTo>
                        <a:pt x="38" y="40"/>
                      </a:lnTo>
                      <a:lnTo>
                        <a:pt x="50" y="0"/>
                      </a:lnTo>
                      <a:lnTo>
                        <a:pt x="73" y="33"/>
                      </a:lnTo>
                      <a:lnTo>
                        <a:pt x="116" y="33"/>
                      </a:lnTo>
                      <a:lnTo>
                        <a:pt x="92" y="66"/>
                      </a:lnTo>
                      <a:lnTo>
                        <a:pt x="104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6" name="Freeform 133">
                  <a:extLst>
                    <a:ext uri="{FF2B5EF4-FFF2-40B4-BE49-F238E27FC236}">
                      <a16:creationId xmlns:a16="http://schemas.microsoft.com/office/drawing/2014/main" id="{45A7500C-FAF6-651C-E042-5BADA7F372E5}"/>
                    </a:ext>
                  </a:extLst>
                </p:cNvPr>
                <p:cNvSpPr/>
                <p:nvPr/>
              </p:nvSpPr>
              <p:spPr bwMode="auto">
                <a:xfrm>
                  <a:off x="7515" y="5080"/>
                  <a:ext cx="127" cy="133"/>
                </a:xfrm>
                <a:custGeom>
                  <a:avLst/>
                  <a:gdLst>
                    <a:gd name="T0" fmla="*/ 38 w 64"/>
                    <a:gd name="T1" fmla="*/ 67 h 67"/>
                    <a:gd name="T2" fmla="*/ 23 w 64"/>
                    <a:gd name="T3" fmla="*/ 50 h 67"/>
                    <a:gd name="T4" fmla="*/ 0 w 64"/>
                    <a:gd name="T5" fmla="*/ 52 h 67"/>
                    <a:gd name="T6" fmla="*/ 12 w 64"/>
                    <a:gd name="T7" fmla="*/ 33 h 67"/>
                    <a:gd name="T8" fmla="*/ 0 w 64"/>
                    <a:gd name="T9" fmla="*/ 12 h 67"/>
                    <a:gd name="T10" fmla="*/ 23 w 64"/>
                    <a:gd name="T11" fmla="*/ 17 h 67"/>
                    <a:gd name="T12" fmla="*/ 40 w 64"/>
                    <a:gd name="T13" fmla="*/ 0 h 67"/>
                    <a:gd name="T14" fmla="*/ 42 w 64"/>
                    <a:gd name="T15" fmla="*/ 24 h 67"/>
                    <a:gd name="T16" fmla="*/ 64 w 64"/>
                    <a:gd name="T17" fmla="*/ 33 h 67"/>
                    <a:gd name="T18" fmla="*/ 42 w 64"/>
                    <a:gd name="T19" fmla="*/ 43 h 67"/>
                    <a:gd name="T20" fmla="*/ 38 w 64"/>
                    <a:gd name="T2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67">
                      <a:moveTo>
                        <a:pt x="38" y="67"/>
                      </a:moveTo>
                      <a:lnTo>
                        <a:pt x="23" y="50"/>
                      </a:lnTo>
                      <a:lnTo>
                        <a:pt x="0" y="52"/>
                      </a:lnTo>
                      <a:lnTo>
                        <a:pt x="12" y="33"/>
                      </a:lnTo>
                      <a:lnTo>
                        <a:pt x="0" y="12"/>
                      </a:lnTo>
                      <a:lnTo>
                        <a:pt x="23" y="17"/>
                      </a:lnTo>
                      <a:lnTo>
                        <a:pt x="40" y="0"/>
                      </a:lnTo>
                      <a:lnTo>
                        <a:pt x="42" y="24"/>
                      </a:lnTo>
                      <a:lnTo>
                        <a:pt x="64" y="33"/>
                      </a:lnTo>
                      <a:lnTo>
                        <a:pt x="42" y="43"/>
                      </a:lnTo>
                      <a:lnTo>
                        <a:pt x="38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" name="Freeform 134">
                  <a:extLst>
                    <a:ext uri="{FF2B5EF4-FFF2-40B4-BE49-F238E27FC236}">
                      <a16:creationId xmlns:a16="http://schemas.microsoft.com/office/drawing/2014/main" id="{11DF08EE-D510-36BE-669A-F40297FE857E}"/>
                    </a:ext>
                  </a:extLst>
                </p:cNvPr>
                <p:cNvSpPr/>
                <p:nvPr/>
              </p:nvSpPr>
              <p:spPr bwMode="auto">
                <a:xfrm>
                  <a:off x="7360" y="5217"/>
                  <a:ext cx="75" cy="79"/>
                </a:xfrm>
                <a:custGeom>
                  <a:avLst/>
                  <a:gdLst>
                    <a:gd name="T0" fmla="*/ 23 w 38"/>
                    <a:gd name="T1" fmla="*/ 40 h 40"/>
                    <a:gd name="T2" fmla="*/ 14 w 38"/>
                    <a:gd name="T3" fmla="*/ 28 h 40"/>
                    <a:gd name="T4" fmla="*/ 0 w 38"/>
                    <a:gd name="T5" fmla="*/ 31 h 40"/>
                    <a:gd name="T6" fmla="*/ 7 w 38"/>
                    <a:gd name="T7" fmla="*/ 19 h 40"/>
                    <a:gd name="T8" fmla="*/ 0 w 38"/>
                    <a:gd name="T9" fmla="*/ 7 h 40"/>
                    <a:gd name="T10" fmla="*/ 14 w 38"/>
                    <a:gd name="T11" fmla="*/ 9 h 40"/>
                    <a:gd name="T12" fmla="*/ 23 w 38"/>
                    <a:gd name="T13" fmla="*/ 0 h 40"/>
                    <a:gd name="T14" fmla="*/ 26 w 38"/>
                    <a:gd name="T15" fmla="*/ 14 h 40"/>
                    <a:gd name="T16" fmla="*/ 38 w 38"/>
                    <a:gd name="T17" fmla="*/ 19 h 40"/>
                    <a:gd name="T18" fmla="*/ 26 w 38"/>
                    <a:gd name="T19" fmla="*/ 26 h 40"/>
                    <a:gd name="T20" fmla="*/ 23 w 38"/>
                    <a:gd name="T21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40">
                      <a:moveTo>
                        <a:pt x="23" y="40"/>
                      </a:moveTo>
                      <a:lnTo>
                        <a:pt x="14" y="28"/>
                      </a:lnTo>
                      <a:lnTo>
                        <a:pt x="0" y="31"/>
                      </a:lnTo>
                      <a:lnTo>
                        <a:pt x="7" y="19"/>
                      </a:lnTo>
                      <a:lnTo>
                        <a:pt x="0" y="7"/>
                      </a:lnTo>
                      <a:lnTo>
                        <a:pt x="14" y="9"/>
                      </a:lnTo>
                      <a:lnTo>
                        <a:pt x="23" y="0"/>
                      </a:lnTo>
                      <a:lnTo>
                        <a:pt x="26" y="14"/>
                      </a:lnTo>
                      <a:lnTo>
                        <a:pt x="38" y="19"/>
                      </a:lnTo>
                      <a:lnTo>
                        <a:pt x="26" y="26"/>
                      </a:lnTo>
                      <a:lnTo>
                        <a:pt x="23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" name="Freeform 135">
                  <a:extLst>
                    <a:ext uri="{FF2B5EF4-FFF2-40B4-BE49-F238E27FC236}">
                      <a16:creationId xmlns:a16="http://schemas.microsoft.com/office/drawing/2014/main" id="{3B57DA14-F63B-14E4-068F-FC61F46981E5}"/>
                    </a:ext>
                  </a:extLst>
                </p:cNvPr>
                <p:cNvSpPr/>
                <p:nvPr/>
              </p:nvSpPr>
              <p:spPr bwMode="auto">
                <a:xfrm>
                  <a:off x="7880" y="5059"/>
                  <a:ext cx="89" cy="83"/>
                </a:xfrm>
                <a:custGeom>
                  <a:avLst/>
                  <a:gdLst>
                    <a:gd name="T0" fmla="*/ 36 w 45"/>
                    <a:gd name="T1" fmla="*/ 42 h 42"/>
                    <a:gd name="T2" fmla="*/ 21 w 45"/>
                    <a:gd name="T3" fmla="*/ 35 h 42"/>
                    <a:gd name="T4" fmla="*/ 10 w 45"/>
                    <a:gd name="T5" fmla="*/ 42 h 42"/>
                    <a:gd name="T6" fmla="*/ 12 w 45"/>
                    <a:gd name="T7" fmla="*/ 26 h 42"/>
                    <a:gd name="T8" fmla="*/ 0 w 45"/>
                    <a:gd name="T9" fmla="*/ 16 h 42"/>
                    <a:gd name="T10" fmla="*/ 14 w 45"/>
                    <a:gd name="T11" fmla="*/ 14 h 42"/>
                    <a:gd name="T12" fmla="*/ 21 w 45"/>
                    <a:gd name="T13" fmla="*/ 0 h 42"/>
                    <a:gd name="T14" fmla="*/ 28 w 45"/>
                    <a:gd name="T15" fmla="*/ 14 h 42"/>
                    <a:gd name="T16" fmla="*/ 45 w 45"/>
                    <a:gd name="T17" fmla="*/ 14 h 42"/>
                    <a:gd name="T18" fmla="*/ 33 w 45"/>
                    <a:gd name="T19" fmla="*/ 26 h 42"/>
                    <a:gd name="T20" fmla="*/ 36 w 45"/>
                    <a:gd name="T2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2">
                      <a:moveTo>
                        <a:pt x="36" y="42"/>
                      </a:moveTo>
                      <a:lnTo>
                        <a:pt x="21" y="35"/>
                      </a:lnTo>
                      <a:lnTo>
                        <a:pt x="10" y="42"/>
                      </a:lnTo>
                      <a:lnTo>
                        <a:pt x="12" y="26"/>
                      </a:lnTo>
                      <a:lnTo>
                        <a:pt x="0" y="16"/>
                      </a:lnTo>
                      <a:lnTo>
                        <a:pt x="14" y="14"/>
                      </a:lnTo>
                      <a:lnTo>
                        <a:pt x="21" y="0"/>
                      </a:lnTo>
                      <a:lnTo>
                        <a:pt x="28" y="14"/>
                      </a:lnTo>
                      <a:lnTo>
                        <a:pt x="45" y="14"/>
                      </a:lnTo>
                      <a:lnTo>
                        <a:pt x="33" y="26"/>
                      </a:lnTo>
                      <a:lnTo>
                        <a:pt x="36" y="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" name="Freeform 136">
                  <a:extLst>
                    <a:ext uri="{FF2B5EF4-FFF2-40B4-BE49-F238E27FC236}">
                      <a16:creationId xmlns:a16="http://schemas.microsoft.com/office/drawing/2014/main" id="{85934DF9-813D-97BE-3FE2-9FD454CC7EF1}"/>
                    </a:ext>
                  </a:extLst>
                </p:cNvPr>
                <p:cNvSpPr/>
                <p:nvPr/>
              </p:nvSpPr>
              <p:spPr bwMode="auto">
                <a:xfrm>
                  <a:off x="7271" y="5265"/>
                  <a:ext cx="689" cy="441"/>
                </a:xfrm>
                <a:custGeom>
                  <a:avLst/>
                  <a:gdLst>
                    <a:gd name="T0" fmla="*/ 69 w 147"/>
                    <a:gd name="T1" fmla="*/ 0 h 94"/>
                    <a:gd name="T2" fmla="*/ 107 w 147"/>
                    <a:gd name="T3" fmla="*/ 35 h 94"/>
                    <a:gd name="T4" fmla="*/ 117 w 147"/>
                    <a:gd name="T5" fmla="*/ 34 h 94"/>
                    <a:gd name="T6" fmla="*/ 147 w 147"/>
                    <a:gd name="T7" fmla="*/ 64 h 94"/>
                    <a:gd name="T8" fmla="*/ 137 w 147"/>
                    <a:gd name="T9" fmla="*/ 86 h 94"/>
                    <a:gd name="T10" fmla="*/ 119 w 147"/>
                    <a:gd name="T11" fmla="*/ 94 h 94"/>
                    <a:gd name="T12" fmla="*/ 24 w 147"/>
                    <a:gd name="T13" fmla="*/ 94 h 94"/>
                    <a:gd name="T14" fmla="*/ 0 w 147"/>
                    <a:gd name="T15" fmla="*/ 70 h 94"/>
                    <a:gd name="T16" fmla="*/ 24 w 147"/>
                    <a:gd name="T17" fmla="*/ 47 h 94"/>
                    <a:gd name="T18" fmla="*/ 31 w 147"/>
                    <a:gd name="T19" fmla="*/ 47 h 94"/>
                    <a:gd name="T20" fmla="*/ 30 w 147"/>
                    <a:gd name="T21" fmla="*/ 39 h 94"/>
                    <a:gd name="T22" fmla="*/ 69 w 147"/>
                    <a:gd name="T2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7" h="94">
                      <a:moveTo>
                        <a:pt x="69" y="0"/>
                      </a:moveTo>
                      <a:cubicBezTo>
                        <a:pt x="89" y="0"/>
                        <a:pt x="105" y="16"/>
                        <a:pt x="107" y="35"/>
                      </a:cubicBezTo>
                      <a:cubicBezTo>
                        <a:pt x="110" y="34"/>
                        <a:pt x="113" y="34"/>
                        <a:pt x="117" y="34"/>
                      </a:cubicBezTo>
                      <a:cubicBezTo>
                        <a:pt x="133" y="34"/>
                        <a:pt x="147" y="47"/>
                        <a:pt x="147" y="64"/>
                      </a:cubicBezTo>
                      <a:cubicBezTo>
                        <a:pt x="147" y="73"/>
                        <a:pt x="143" y="81"/>
                        <a:pt x="137" y="86"/>
                      </a:cubicBezTo>
                      <a:cubicBezTo>
                        <a:pt x="133" y="91"/>
                        <a:pt x="126" y="94"/>
                        <a:pt x="119" y="94"/>
                      </a:cubicBezTo>
                      <a:cubicBezTo>
                        <a:pt x="24" y="94"/>
                        <a:pt x="24" y="94"/>
                        <a:pt x="24" y="94"/>
                      </a:cubicBezTo>
                      <a:cubicBezTo>
                        <a:pt x="11" y="94"/>
                        <a:pt x="0" y="84"/>
                        <a:pt x="0" y="70"/>
                      </a:cubicBezTo>
                      <a:cubicBezTo>
                        <a:pt x="0" y="57"/>
                        <a:pt x="11" y="47"/>
                        <a:pt x="24" y="47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0" y="44"/>
                        <a:pt x="30" y="42"/>
                        <a:pt x="30" y="39"/>
                      </a:cubicBezTo>
                      <a:cubicBezTo>
                        <a:pt x="30" y="18"/>
                        <a:pt x="47" y="0"/>
                        <a:pt x="69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 137">
                  <a:extLst>
                    <a:ext uri="{FF2B5EF4-FFF2-40B4-BE49-F238E27FC236}">
                      <a16:creationId xmlns:a16="http://schemas.microsoft.com/office/drawing/2014/main" id="{CF95E2CB-FD40-8468-A2C1-8C1577BD9543}"/>
                    </a:ext>
                  </a:extLst>
                </p:cNvPr>
                <p:cNvSpPr/>
                <p:nvPr/>
              </p:nvSpPr>
              <p:spPr bwMode="auto">
                <a:xfrm>
                  <a:off x="7664" y="5029"/>
                  <a:ext cx="447" cy="494"/>
                </a:xfrm>
                <a:custGeom>
                  <a:avLst/>
                  <a:gdLst>
                    <a:gd name="T0" fmla="*/ 85 w 95"/>
                    <a:gd name="T1" fmla="*/ 87 h 105"/>
                    <a:gd name="T2" fmla="*/ 32 w 95"/>
                    <a:gd name="T3" fmla="*/ 34 h 105"/>
                    <a:gd name="T4" fmla="*/ 43 w 95"/>
                    <a:gd name="T5" fmla="*/ 0 h 105"/>
                    <a:gd name="T6" fmla="*/ 0 w 95"/>
                    <a:gd name="T7" fmla="*/ 47 h 105"/>
                    <a:gd name="T8" fmla="*/ 28 w 95"/>
                    <a:gd name="T9" fmla="*/ 78 h 105"/>
                    <a:gd name="T10" fmla="*/ 33 w 95"/>
                    <a:gd name="T11" fmla="*/ 78 h 105"/>
                    <a:gd name="T12" fmla="*/ 68 w 95"/>
                    <a:gd name="T13" fmla="*/ 105 h 105"/>
                    <a:gd name="T14" fmla="*/ 95 w 95"/>
                    <a:gd name="T15" fmla="*/ 86 h 105"/>
                    <a:gd name="T16" fmla="*/ 85 w 95"/>
                    <a:gd name="T17" fmla="*/ 87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5" h="105">
                      <a:moveTo>
                        <a:pt x="85" y="87"/>
                      </a:moveTo>
                      <a:cubicBezTo>
                        <a:pt x="56" y="87"/>
                        <a:pt x="32" y="63"/>
                        <a:pt x="32" y="34"/>
                      </a:cubicBezTo>
                      <a:cubicBezTo>
                        <a:pt x="32" y="21"/>
                        <a:pt x="36" y="10"/>
                        <a:pt x="43" y="0"/>
                      </a:cubicBezTo>
                      <a:cubicBezTo>
                        <a:pt x="20" y="5"/>
                        <a:pt x="3" y="24"/>
                        <a:pt x="0" y="47"/>
                      </a:cubicBezTo>
                      <a:cubicBezTo>
                        <a:pt x="14" y="52"/>
                        <a:pt x="24" y="63"/>
                        <a:pt x="28" y="78"/>
                      </a:cubicBezTo>
                      <a:cubicBezTo>
                        <a:pt x="30" y="78"/>
                        <a:pt x="31" y="78"/>
                        <a:pt x="33" y="78"/>
                      </a:cubicBezTo>
                      <a:cubicBezTo>
                        <a:pt x="49" y="78"/>
                        <a:pt x="64" y="89"/>
                        <a:pt x="68" y="105"/>
                      </a:cubicBezTo>
                      <a:cubicBezTo>
                        <a:pt x="79" y="102"/>
                        <a:pt x="88" y="95"/>
                        <a:pt x="95" y="86"/>
                      </a:cubicBezTo>
                      <a:cubicBezTo>
                        <a:pt x="92" y="87"/>
                        <a:pt x="89" y="87"/>
                        <a:pt x="85" y="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  <p:sp>
        <p:nvSpPr>
          <p:cNvPr id="24" name="文本框 10">
            <a:extLst>
              <a:ext uri="{FF2B5EF4-FFF2-40B4-BE49-F238E27FC236}">
                <a16:creationId xmlns:a16="http://schemas.microsoft.com/office/drawing/2014/main" id="{53A6ED1B-16AC-B142-D776-36A6536E7BD9}"/>
              </a:ext>
            </a:extLst>
          </p:cNvPr>
          <p:cNvSpPr txBox="1"/>
          <p:nvPr/>
        </p:nvSpPr>
        <p:spPr>
          <a:xfrm>
            <a:off x="8418999" y="4083120"/>
            <a:ext cx="3168841" cy="88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星空在前，路在脚下</a:t>
            </a:r>
            <a:endParaRPr lang="en-US" altLang="zh-CN" sz="1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满怀希望就会所向披靡</a:t>
            </a:r>
            <a:endParaRPr lang="en-US" altLang="zh-CN" sz="1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幼圆" panose="02010509060101010101" pitchFamily="49" charset="-122"/>
                <a:ea typeface="幼圆" panose="02010509060101010101" pitchFamily="49" charset="-122"/>
              </a:rPr>
              <a:t>你所热爱的，就是你的生活</a:t>
            </a:r>
          </a:p>
        </p:txBody>
      </p:sp>
    </p:spTree>
    <p:extLst>
      <p:ext uri="{BB962C8B-B14F-4D97-AF65-F5344CB8AC3E}">
        <p14:creationId xmlns:p14="http://schemas.microsoft.com/office/powerpoint/2010/main" val="141586204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48CF-C47D-CA53-76F7-0E6B931C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1148342A-1E11-B877-F3B5-23C1FF03C893}"/>
              </a:ext>
            </a:extLst>
          </p:cNvPr>
          <p:cNvSpPr/>
          <p:nvPr/>
        </p:nvSpPr>
        <p:spPr>
          <a:xfrm>
            <a:off x="0" y="6690167"/>
            <a:ext cx="12192000" cy="167833"/>
          </a:xfrm>
          <a:prstGeom prst="rect">
            <a:avLst/>
          </a:prstGeom>
          <a:solidFill>
            <a:srgbClr val="538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54">
            <a:extLst>
              <a:ext uri="{FF2B5EF4-FFF2-40B4-BE49-F238E27FC236}">
                <a16:creationId xmlns:a16="http://schemas.microsoft.com/office/drawing/2014/main" id="{A008710F-24CB-894C-8E7E-C12768FC452D}"/>
              </a:ext>
            </a:extLst>
          </p:cNvPr>
          <p:cNvSpPr/>
          <p:nvPr/>
        </p:nvSpPr>
        <p:spPr bwMode="auto">
          <a:xfrm>
            <a:off x="2977904" y="44954"/>
            <a:ext cx="408305" cy="452755"/>
          </a:xfrm>
          <a:custGeom>
            <a:avLst/>
            <a:gdLst>
              <a:gd name="T0" fmla="*/ 123 w 137"/>
              <a:gd name="T1" fmla="*/ 124 h 152"/>
              <a:gd name="T2" fmla="*/ 46 w 137"/>
              <a:gd name="T3" fmla="*/ 47 h 152"/>
              <a:gd name="T4" fmla="*/ 63 w 137"/>
              <a:gd name="T5" fmla="*/ 0 h 152"/>
              <a:gd name="T6" fmla="*/ 0 w 137"/>
              <a:gd name="T7" fmla="*/ 75 h 152"/>
              <a:gd name="T8" fmla="*/ 77 w 137"/>
              <a:gd name="T9" fmla="*/ 152 h 152"/>
              <a:gd name="T10" fmla="*/ 137 w 137"/>
              <a:gd name="T11" fmla="*/ 122 h 152"/>
              <a:gd name="T12" fmla="*/ 123 w 137"/>
              <a:gd name="T13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52">
                <a:moveTo>
                  <a:pt x="123" y="124"/>
                </a:moveTo>
                <a:cubicBezTo>
                  <a:pt x="81" y="124"/>
                  <a:pt x="46" y="89"/>
                  <a:pt x="46" y="47"/>
                </a:cubicBezTo>
                <a:cubicBezTo>
                  <a:pt x="46" y="29"/>
                  <a:pt x="52" y="13"/>
                  <a:pt x="63" y="0"/>
                </a:cubicBezTo>
                <a:cubicBezTo>
                  <a:pt x="27" y="6"/>
                  <a:pt x="0" y="37"/>
                  <a:pt x="0" y="75"/>
                </a:cubicBezTo>
                <a:cubicBezTo>
                  <a:pt x="0" y="117"/>
                  <a:pt x="35" y="152"/>
                  <a:pt x="77" y="152"/>
                </a:cubicBezTo>
                <a:cubicBezTo>
                  <a:pt x="102" y="152"/>
                  <a:pt x="123" y="140"/>
                  <a:pt x="137" y="122"/>
                </a:cubicBezTo>
                <a:cubicBezTo>
                  <a:pt x="133" y="123"/>
                  <a:pt x="128" y="124"/>
                  <a:pt x="123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EFFE1330-8FC2-0EC3-3113-CD3263C51337}"/>
              </a:ext>
            </a:extLst>
          </p:cNvPr>
          <p:cNvSpPr/>
          <p:nvPr/>
        </p:nvSpPr>
        <p:spPr bwMode="auto">
          <a:xfrm>
            <a:off x="3281751" y="97002"/>
            <a:ext cx="208915" cy="208915"/>
          </a:xfrm>
          <a:custGeom>
            <a:avLst/>
            <a:gdLst>
              <a:gd name="T0" fmla="*/ 149 w 166"/>
              <a:gd name="T1" fmla="*/ 147 h 166"/>
              <a:gd name="T2" fmla="*/ 95 w 166"/>
              <a:gd name="T3" fmla="*/ 130 h 166"/>
              <a:gd name="T4" fmla="*/ 47 w 166"/>
              <a:gd name="T5" fmla="*/ 166 h 166"/>
              <a:gd name="T6" fmla="*/ 47 w 166"/>
              <a:gd name="T7" fmla="*/ 107 h 166"/>
              <a:gd name="T8" fmla="*/ 0 w 166"/>
              <a:gd name="T9" fmla="*/ 74 h 166"/>
              <a:gd name="T10" fmla="*/ 54 w 166"/>
              <a:gd name="T11" fmla="*/ 55 h 166"/>
              <a:gd name="T12" fmla="*/ 73 w 166"/>
              <a:gd name="T13" fmla="*/ 0 h 166"/>
              <a:gd name="T14" fmla="*/ 106 w 166"/>
              <a:gd name="T15" fmla="*/ 48 h 166"/>
              <a:gd name="T16" fmla="*/ 166 w 166"/>
              <a:gd name="T17" fmla="*/ 45 h 166"/>
              <a:gd name="T18" fmla="*/ 130 w 166"/>
              <a:gd name="T19" fmla="*/ 93 h 166"/>
              <a:gd name="T20" fmla="*/ 149 w 166"/>
              <a:gd name="T2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166">
                <a:moveTo>
                  <a:pt x="149" y="147"/>
                </a:moveTo>
                <a:lnTo>
                  <a:pt x="95" y="130"/>
                </a:lnTo>
                <a:lnTo>
                  <a:pt x="47" y="166"/>
                </a:lnTo>
                <a:lnTo>
                  <a:pt x="47" y="107"/>
                </a:lnTo>
                <a:lnTo>
                  <a:pt x="0" y="74"/>
                </a:lnTo>
                <a:lnTo>
                  <a:pt x="54" y="55"/>
                </a:lnTo>
                <a:lnTo>
                  <a:pt x="73" y="0"/>
                </a:lnTo>
                <a:lnTo>
                  <a:pt x="106" y="48"/>
                </a:lnTo>
                <a:lnTo>
                  <a:pt x="166" y="45"/>
                </a:lnTo>
                <a:lnTo>
                  <a:pt x="130" y="93"/>
                </a:lnTo>
                <a:lnTo>
                  <a:pt x="149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7" name="图片 6" descr="图形用户界面&#10;&#10;AI 生成的内容可能不正确。">
            <a:extLst>
              <a:ext uri="{FF2B5EF4-FFF2-40B4-BE49-F238E27FC236}">
                <a16:creationId xmlns:a16="http://schemas.microsoft.com/office/drawing/2014/main" id="{CC3382C7-5C74-C0DA-418F-9AEDB04AC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9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夜的精灵可爱卡通通用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1833</Words>
  <Application>Microsoft Office PowerPoint</Application>
  <PresentationFormat>宽屏</PresentationFormat>
  <Paragraphs>170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幼圆</vt:lpstr>
      <vt:lpstr>字魂51号-青青子吟体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Duck</cp:lastModifiedBy>
  <cp:revision>7</cp:revision>
  <dcterms:created xsi:type="dcterms:W3CDTF">2019-04-20T09:07:00Z</dcterms:created>
  <dcterms:modified xsi:type="dcterms:W3CDTF">2026-01-03T04:47:06Z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